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sldIdLst>
    <p:sldId id="256" r:id="rId3"/>
    <p:sldId id="257" r:id="rId4"/>
    <p:sldId id="265" r:id="rId5"/>
    <p:sldId id="267" r:id="rId6"/>
    <p:sldId id="260" r:id="rId7"/>
    <p:sldId id="261" r:id="rId8"/>
    <p:sldId id="259" r:id="rId9"/>
    <p:sldId id="258" r:id="rId10"/>
    <p:sldId id="262" r:id="rId11"/>
    <p:sldId id="263" r:id="rId12"/>
    <p:sldId id="268" r:id="rId1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1" d="100"/>
          <a:sy n="71" d="100"/>
        </p:scale>
        <p:origin x="12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52" units="cm"/>
          <inkml:channel name="Y" type="integer" max="864" units="cm"/>
        </inkml:traceFormat>
        <inkml:channelProperties>
          <inkml:channelProperty channel="X" name="resolution" value="28.37438" units="1/cm"/>
          <inkml:channelProperty channel="Y" name="resolution" value="28.32787" units="1/cm"/>
        </inkml:channelProperties>
      </inkml:inkSource>
      <inkml:timestamp xml:id="ts0" timeString="2014-09-01T08:50:46.08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17365D"/>
    </inkml:brush>
  </inkml:definitions>
  <inkml:trace contextRef="#ctx0" brushRef="#br0">3351 4520,'0'-22,"22"0,0 0,23 22,-23-22,22 0,-22 0,0 0,-22 0,44 0,-22-1,22-21,22 22,-44-44,22 44,-22 0,67-22,-23-22,22 22,-66 0,66-22,-66 21,44 23,-22-22,-21 22,-23-22,44 22,-22-22,22 22,22-44,-44 66,22-44,-22 22,0 0,44-67,-22 67,-22-22,-22 22,67-44,-45 44,0 0,-22-44,0 0,22 44,44-45,-66 23,0 22,0 0,0 0,0 22,-22-22,0 22,0 0,0 22,-22 0,-23 44,45-66,-22 67,-22-23,22 0,22-44,0 0,0 22,22 0,-22 0,0 0,0 22,22 66,0-22,0-65,-22 65,22-66,0 0,0 22,0-22,0 0,0 22,0-22,0 44,0-44,0 45,0-23,22 0,0 0,-22 22,0-22,0-22,0 0,0 22,-22 22,22 23,0-45,0 88,0-22,0-44,0-44,0 0,-22 23,0-23,0 0,-22-22,21 0,1 0,-22 0,44 22,-22-22,0 0,0 0,-22 0,22 0,0 0,-22 0,22 0,0 0,-22 0,44 22</inkml:trace>
  <inkml:trace contextRef="#ctx0" brushRef="#br0" timeOffset="2121.1213">4696 4299,'-22'0,"0"23,22-1,-22 88,0-66,22 22,-44 0,44-44,-22-22,22 66,0-44,0 23,0-23,0-22,0 22,22 0,0-22,22 22,-22-22,0 0,22 0,-44 0,22-22,0 0,-22 0,23 0,21 22,-44-23,0 1,0 0,22 0,0 0,-22 0,0 0,0 0,0-22,0 44,22-22,-22 22,0 0,0 44,0-22,0 44,0 0,-22-44,0 45,22-23,0 22,0 0,0-44,0 22,0-22,22 0,-22 0,22-22,22 0,-44 0,22-22,0 0,0 22,-22-44,44 44,-22-44,44 0,-44 22,0 0,-22 0,22 0,1 0,-23 0,44 0,-44 0,22-1,0-21,-22 22,0 0,0 22,0-22,0-22,0 22,0 0,0 0,-22 0,22 22,-22 0,-22 0,21 0,1 0,22 22,-44 0,22 22,-22-22,22 0,0-22,22 22,-22 0,-22-22,44 22</inkml:trace>
  <inkml:trace contextRef="#ctx0" brushRef="#br0" timeOffset="4144.2369">5402 4630,'0'0,"-44"44,22-22,-22 44,22 23,0-23,-23 0,45 44,0-66,-44 22,44 1,0-45,0 44,-22-66,22 66,-44 44,-22 0,44-43,-22 43,0-44,0 66,0-110,0 22,21 1,-21-1,0-22,22 0,22 0,-22 0,22 0,-44 0,22 44,-22-66,22 0,0 0,-22 0,22 0,0-22,-67 0,67-44,-22 44,22-66,-44 66,66-1,0-21,0-66,0 0,0 0,44 66,-22-1,-22 45,22-22,67-44,-67 22,66 0,-66 22,44-44,-66 22,66 44,-22-22,22-22,23-23,-1-21,-22 22,-22 44,66-44,-44 22,23 22,-45 0,22 0,-22 0,0-22,-22 21,0 23,22-44,-22 22,22-22,-22 44,22-44,-21 22,21 0,-22 0,0 22,0 0,-22-22,0 22,0 0,0 44,-22 44,0-44,22 0,-44 23,22-1,22-22,0-22,0 0,-23 0,1 22,22-22,0 22,22-44,23 0,-23 0,0 0,0 0,-22 0</inkml:trace>
  <inkml:trace contextRef="#ctx0" brushRef="#br0" timeOffset="4744.2714">6041 3572</inkml:trace>
  <inkml:trace contextRef="#ctx0" brushRef="#br0" timeOffset="6760.3867">6923 3462,'-22'0,"22"22,-44 22,22 0,-22 22,-22 22,22 0,0-43,-45 131,1-22,-22 45,0-67,88-110,0 66,-44-22,43 45,1-67,-22 22,22-22,22 22,0-44,0 0,0 0,22-22,22 0,-22 0,-22 22,23-22,43 44,-66-44,22 22,0-22,22 0,-44 0,22-22,0-22,0 22,-22 0,22-22,0 22,0-22,0 22,-22 0,0-22,22 44,-22-22,0 0,22-22,0 21,-22 23,0 45,0-23,-22 22,22 22,-22 0,22-44,0 0,0 22,0-22,0 0,0 22,0-22,0 1,0-23,22 22,0-22,0 0,0 0,0 0,1 0,21 0,0-22,-22-1,0 23,22-22,-44 0,22 22,0-22,-22 0,44 0,-22 22,-22-22,22 0,0 0,-22-22,0 22,0 22,22-22,-22 0,0-22,0 22,0 0,0-22,0 44,0-23,-22 23,0 0,0 0,-22 0,22 0,0-22,22 22,-22 0,-22 0,22 0,0 0,-22 0,22 0,0 0,-1 0,-43 0,22 0,22 0,-22 0,22 0,0 0,0 22</inkml:trace>
  <inkml:trace contextRef="#ctx0" brushRef="#br0" timeOffset="8008.4581">6879 4785,'22'0,"-22"22,0 0,0 22,0-22,0 0,0 0,0 0,0 0,0 0,0 0,0 0,0 22,0-22,0 0,0 22,0-22,0 1,0 21,0-22,0 0,0 22,0-22,0 0,0 0,22-22,-22 0,22 22,0-22,0 0,23 0,-23 0,0 0,22 0,-22 0,0 0,0 0,-22 0,44 0,-22-22,0 0,-22-22</inkml:trace>
  <inkml:trace contextRef="#ctx0" brushRef="#br0" timeOffset="9248.529">6152 4035,'44'0,"-22"22,0 0,22-22,-22 0,22 22,-22-22,0 0,22 0,-22 0,0 0,0 0,22 0,-22 0,1 0,21 0,22 0,-44 0,0 0,0 22,0-22,0 22,0 0,0-22,-22 22</inkml:trace>
  <inkml:trace contextRef="#ctx0" brushRef="#br0" timeOffset="10128.5793">5071 3814</inkml:trace>
  <inkml:trace contextRef="#ctx0" brushRef="#br0" timeOffset="49799.8484">3550 6372,'-22'0,"22"22,0 0,0 22,0-22,0 0,0 22,0-22,0 1,0 21,0-22,0 0,0 22,0-22,0 0,22 22,-22-22,0 0,0 22,0-22,0 0,0 0,22-22,-22 44,0-21,0-1,0 22,0-22,0 0,0 44,0-22,22-22,0 22,0-22,-22 0,0 0,22-22,-22 22,0 22,22-44,-22 22,0 1,0-1,0 22,0-22,22 0,-22-22,0 44,0-22,0-22,22-44,0 22,-22-22,44 22,-22-22,-22 21,0-43,22 44,-22-22,0 22,0 0,23-22,-23 22,22-22,0 22,-22 0,22-22,-22 22,0 0,0-23,0 23,0 0,0-22,0 22,0-44,0 44,0-22,0 22,0 0,0-22,0 22,0-44,0 43,0-21,0 22,0 22</inkml:trace>
  <inkml:trace contextRef="#ctx0" brushRef="#br0" timeOffset="51015.9179">4277 7034,'0'44,"0"-22,0 0,0 22,0-22,0 0,0 0,0 22,0-22,0 0,0 22,0-22,0 0,0 22,0-22,0 1,0-1,0-22</inkml:trace>
  <inkml:trace contextRef="#ctx0" brushRef="#br0" timeOffset="51447.9427">4277 7519,'0'44,"0"-22,0 0,0 22,0-22,0 0,0 22</inkml:trace>
  <inkml:trace contextRef="#ctx0" brushRef="#br0" timeOffset="52183.9848">4233 6747</inkml:trace>
  <inkml:trace contextRef="#ctx0" brushRef="#br0" timeOffset="53384.0534">4762 6813,'23'0,"-23"44,0-22,0 0,0 0,0 22,0-22,0 0,0 23,0-23,0 0,0 22,0-22,0 0,0 22,0-22,0 0,0 0,0 22,0-22,0 0,0 22,0-22,0 0,0 23,0-23,0 0,0 22,0-22,0 0,0 22,0-22,0 0,0 0</inkml:trace>
  <inkml:trace contextRef="#ctx0" brushRef="#br0" timeOffset="54640.1252">4586 7254,'22'0,"0"0,22 0,-22 0,0 0,22 0,-21 0,-1 0,22 0,-22 0,0 0,22 0,-22 0,0 0,0 0,22 0,-44 0</inkml:trace>
  <inkml:trace contextRef="#ctx0" brushRef="#br0" timeOffset="56208.2149">5314 6813,'0'0,"0"0,0 44,0-22,0 0,0 22,0-22,-22-22,22 22,-22 0,0 23,22-23,0 0,-22 22,22-22,0 0,0 22,0-22,0 0,0 22,0-22,0 0,0 22,0-22,0 0,0 23,-23-45,23 22,0 0,0 0,0 22,-22-22,0 0,22 22,0-22,0 0,0 22,0-22,0 0,0 22,0-66,0 0,0 0,0-22,0-22,0 0,0 0,0 44,0-45,0 1,0-22,0 22,0 44,0-44,0 0,0 44,0-22,0 21,0 1,22-22,-22 44,22-22</inkml:trace>
  <inkml:trace contextRef="#ctx0" brushRef="#br0" timeOffset="57448.2859">5314 6879,'0'0,"22"22,0 0,-22 22,0-22,0 0,0 23,0-23,0 0,0 22,0-22,0 0,0 22,0-22,0 0,0 0,22-22,-22 44,0-22,0 0,0 0,0 22,0-22,0 1,0-1,22 0,-22 0,0 0,0 0,22 22,-22-22,0 22,0-22,0 0,0 0,0 22,0-22,0 0,0 22,0 23,0-45,0 44,0-66,0-22,0-22,0 22,0 0,0-23,22 45,-22-22,0 0,0 0,0-44</inkml:trace>
  <inkml:trace contextRef="#ctx0" brushRef="#br0" timeOffset="58160.3266">5358 7474,'-22'0,"-22"0,22 0,0 0,22 0,-22 0,-23 0,23 0</inkml:trace>
  <inkml:trace contextRef="#ctx0" brushRef="#br0" timeOffset="59839.4226">5733 7342</inkml:trace>
  <inkml:trace contextRef="#ctx0" brushRef="#br0" timeOffset="100615.7549">5799 7056,'0'22,"0"0,0 0,0 22,0-22,0 0,0 22,0-22,0 0,0 22,0-22,0 0,0 22,0 23,0-45,0 0,0 22,0-22,0 0,0 0,0 22,0-22,0 0,0 22,0 22,0-44,0 0,0 0,0 0,22-22,0 23,-22-1,22 0,22 22,-44-22,0 0,0 22,0-22,0 0,0 44,0-22,0 22,0 1,0-45,0 44,0-22,0-22,0 0,0 22,0-22,0 44,0-44,0 0,0 0,0 0</inkml:trace>
  <inkml:trace contextRef="#ctx0" brushRef="#br0" timeOffset="101775.8212">6152 7629,'0'22,"0"0,0 44,0-22,0 22,0-44,0 89,0-89,0 44,0-22,0-22,0 0</inkml:trace>
  <inkml:trace contextRef="#ctx0" brushRef="#br0" timeOffset="102447.8597">6130 7254</inkml:trace>
  <inkml:trace contextRef="#ctx0" brushRef="#br0" timeOffset="103719.932">6526 7607,'0'44,"0"-22,0 0,0 22,0-22,0 0,-22 0,22 0,0 0,0 0,0 0,0 22,0-21,0-1,0 22,0 22,0 0,0 0,0-44,0 44,0-22,0 23,0-45,0 0,0-22,22 22,-22-22,0 44,0-22,0 0,0 0,0 22,0-22,0 0,0 22,0-22,0 0,-22 0,0 0,-22-22,44 0,0 0,-22 0,22 0,-22 0,0 0,0 0,-22 0,22 0,0 0,22-22,-22 22,-22 0,22-22,0 0</inkml:trace>
  <inkml:trace contextRef="#ctx0" brushRef="#br0" timeOffset="104367.9694">6703 7276</inkml:trace>
  <inkml:trace contextRef="#ctx0" brushRef="#br0" timeOffset="105831.0532">7188 7497,'-22'-23,"-22"1,44 0,-22 0,22 22,-22-22,0 22,-23-22,45 0,-22 0,0-22,-22 44,44-22,-22 22,22 0,0 0,0 44,0-22,0 0,0 22,0-22,0 0,0 22,0-21,0-1,0 22,0-22,0 0,0 0,0 22,0-22,0 0,0 0,0 0,0 0,0-22,22 22,0 0,-22-22,22 22,0-22,0 22,1 0,-1-22,0 0,0 0,0 0,22 0,-44 0,0-22,0 0,0 0,0-22,0 22,0 0,0 0,0-22,0 22</inkml:trace>
  <inkml:trace contextRef="#ctx0" brushRef="#br0" timeOffset="106337.0821">7166 7563,'0'0,"22"22,-22-22,0 44,0-22,0 0,0 44,0-22,22-44,0 44,-22 22,22-66,-22 22,0 23,22-45,0 0,0 0,0 0,22 0,-22 0,0 0,22 0,-21 0,-1 0,0 0,-22-23,0 1,0 0</inkml:trace>
  <inkml:trace contextRef="#ctx0" brushRef="#br0" timeOffset="107744.1626">5931 8819,'22'-44,"0"44,22-22,-22 0,0 22,-22-22,44 22,-21-44,-1 22,22 0,-44 0,22 22,0-22,-22 0,0 0,22 22,22 0,-22 0,0 0,-22 0</inkml:trace>
  <inkml:trace contextRef="#ctx0" brushRef="#br0" timeOffset="127463.2905">3903 8775,'-22'0,"0"-22,-1 0,23-22,-22 44,22-22,-22 22,22-22,0 0,0-22,-22 44,0 0,-22 0,22 0,0 0,0 0,-22 0,22 0,0 0,-22 0,22 0,0 0,22 0,-22 0,-23 0,23 22,0 0,22 0,-22-22,0 22,22-22,0 0,-22 44,22-22,0 0,-22 0,0 0,22 0,0 0,0 1,0 21,0-22,0 44,-22-22,22-22,-44 0,44 22,0-22,-22 0,22 22,0-22,0 0,0 23,0-23,0 0,-22 22,22-22,0 0,0 0,22 0,-22 0,0 0,22 22,0-44,0 66,22-66,-22 22,22 0,0 44,1-66,-1 0,-22 0,0 0,22 0,-22 0,44 0,0 0,22 0,-44 0,1 0,65 0,-44 0,-44 0,22 0,-22 0,0 0,22 0,-22-22,0 22,22-44,-21 44,-1-22,-22 0,0 0,22 22,-22 22,-22 44,0-22,-45 23,45-45,-22 66,-22-22,44 22,0-66,0 0,-22 22,22-22,22 1,-22-23,22 22,-22 0,22-22,-44 0,22 22,0 0,-23-22,23 0,-44 44,22-22,22-22,0 0,-22 0,22 0,0 0,-22 0,22 0,0 0,-22 0,-23 22,45-22,-22 0,44 0,0-22,0 22,0-22,0 0,22 0,0 0,22 22,-22 0,23 0,-1 0,0 0,66 0,-66 0,44 0,67 0,-23 0,-88 0,22 0,44 0,23 0,-111 0,0 0,22 0,-22 0,0 0,0 0,22 0,22-44,-44 44,44 0,1 0,43 0,-66 0,-22 0,22-45,-44 23,0 22,0-22,0 22,22-22,-22 22,22-44,0 22,-22 0,22 22,0-44,-22 22,22 0,-22-22,22 44,-22 0,0 22,-44 0,44 22,0 22,-22-44,0 22,22-44,22 0,0 0,45 0,-23 0,22 0,0 0,-44 0,0 0,44 0,22 0,-66 0,0 0,0 0,-22-22,0 22,23-22,-23 0,0 0,0 22,-23 0,1 0,-22 22,22-22,-22 0,22 22,-44 0,22 0,22 22,0-22,-22 23,22-23,22 0,-22 22,22-22,-22 22,22-22,0 0,0 22,0-44,0 0,44 0,-22 0,22 0,0 0,0 0,-22 0,44 0,-44 0,22 0,22 0,1 0,-45 0,0 0,22 0,-44 0,22-22,0 0,22-22,22 22,22-22,-88 22,44 0,23-22,-23-1,0 23,-22-22,22 22,-22-22,22 22,-44 0,-22 22,0 0,0 0,-22 0,22 0,-44 0,0 0,43 0,1 0,0 0,0 0,22 0,-22 0,0 0,-22 0,22 0,0 22,-22 0,22-22,0 22,-22-22,44 22,-22-22,0 22,-22 0,44 22,0-44,0 23,0-1,0 22,0-44,44 0,-22 44,22-22,-22-22,0 22,44-22,22 44,-66-44,44 0,1 0,-45 0,22 0,-22 0,0 0,44 0,-22 0,-22 0,0 0,0-22,22 0,22-66,-44 66,1-22,-1 21,44-43,-66 22,88 0,-66 22,0 0,22-44,44 44,45-44,-67 0,22-23,-66 67,66-44,-66 22,66-66,-66 88,67-44,-23 22,-44-23,0 45,-22-22,44 22,-44-22,0-22,0 44,0 0,22 22,-22-22,0-22,22 0,-22 22,0 22,-22 0,0 22,-22 0,22 22,-44 22,22-22,-45 66,23-44,-66 45,88-89,-22 66,-22 22,-1-22,1-44,88 0,-110 23,88-23,-66 22,66-22,-22-44,21 44,1-44,-22 44,22 0,0-22,0-22,22 22,0 0,0-22,0 22,22 23,-22-23,22 0,0-22,22 22,-22-22,1 0,21 0,-22 0,44 0,22 0,-44 0,44-22,-22 22,23 0,-45 0,22 0,-44 0,66-22,-88 0</inkml:trace>
  <inkml:trace contextRef="#ctx0" brushRef="#br0" timeOffset="128128.3285">7122 9657,'22'0,"0"0</inkml:trace>
  <inkml:trace contextRef="#ctx0" brushRef="#br0" timeOffset="129015.3793">6857 9569,'0'-22,"22"22,0 0,44 0,-22 0,-21 0,43 0,-44 0,22 0,-22 0,-22 0,22 0,0 0,22 0,-22 0,0 0,44 0,-22 22,-22 0,0-22,23 0,-23 0,0 0,22 0,-22 0,0 0,22 0,-22 0,0 0,0 0,22 0</inkml:trace>
  <inkml:trace contextRef="#ctx0" brushRef="#br0" timeOffset="131167.5024">7695 9966,'-22'0,"0"0,0 0,-22 0,22 0,0 0,-22-22,21 22,1 0,0 0,0 0,0 0,0 0,0 22,22 0,-22-22,0 22,22 22,0-22,-22 0,22-22,-22 22,0-22,22 44,-22-22,22 1,0-1,0 0,22-22,-22 22,22-22,0 22,-22 0,22-22,22 0,-22 0,0 0,22 0,-22 0,0 0,23 0,-23 0,0 0,0 0,22 0,-22 0,0 0,22-22,-22 22,0 0,-22-44,0 44,22-22,0 22,-22-22,0-1,0-21,0 22,0 0,22 0,0 22,0 0,-22 0,0 22,0 0,0 22,0-22,0 1,0 21,0-22,0 0,0 22,0-22,0 0,22-22,22 0,-21 0,-1 0,22 0,-22 0,0 0,22 0,-22 0,0 0,0 0,22 0,-44 0,22-22,0 22,-22-22</inkml:trace>
  <inkml:trace contextRef="#ctx0" brushRef="#br0" timeOffset="152366.7149">9371 5314,'22'0,"0"0,-22-22,0 0,22-22,0 21,-22 1,0-22,22 44,0-22,-22 0,0 0,0-44,22 22,22-22,-44 44,44 0,-22 0,0 0,-22 0,44 22,-22 0,0 0,1 0,65 0,-44 0,44 0,-22 0,-44 0,0 0,66 0,-65 0,-1 22,-22 0,22 0,-22 0,66 0,-66 0,44-22,-44 22,22-22,-22 22,22-22,-22 22,0 0,22 0,0-22,-22 22,0 0,22 0,-22-22,0 22,0-22,44 0,-44 22,22 0,0 0,22 0,-22-22,45 67,-23-45,44 0,-22 0,0 0,-44-22,0 0,0 0,22 0,-22 0,23-22,-45 22,22-22,-22 22,0-44,22 22,0 0,-22-23,44 1,0 0,-44 0,66-22,-44 22,44-22,-22 0,-44 44,22 22,-22-45</inkml:trace>
  <inkml:trace contextRef="#ctx0" brushRef="#br0" timeOffset="154382.8302">10429 4939,'22'22,"-22"0,0 0,0 0,0 22,0-22,0 0,0 22,0 23,0-45,0 88,0 22,0-66,0-44,0 22,0 45,0-23,0-22,0-22,0 0,0 22,0-22,0 0,0 22,0-22,0 0,0 22,0-22,0 45,0-45,0 44,0-22,0-22,0 0,0 22,0-22,0 0,-22 22,22-22,0 0,0 22,-22-21,0-1,0-22,0 44,-22-44,22 22,-44 22,66-44,-23 0,1 22,0-22,0 0,0 0,0 0,-22 0,22 0,-44 0,44 0,-22 0,22 0,0 0,0-22,0 22</inkml:trace>
  <inkml:trace contextRef="#ctx0" brushRef="#br0" timeOffset="155614.9007">10010 5711,'-22'-22,"0"22,0 0,0 0,22 22,-22 0,22 22,0-22,44 88,88 66,221 45,-199-177,508 88,308-132,-287 0,-484 0,132-88,-67 0,-43-22,-155 44,-44 21,0 23,-44-22,-66-88,-508-44,288 87,-1015-65,-684 66,-506-22,1785 110,-683 0,309 0,484 198,486-154,44 22,88-44,66 22,617-22,1522-22,-926 0,3219 0,904 0,331-242,-3529 88,1589-442,-4962 288,-308 21,595 243,794 44,-530 66,-1388 441,-662 66,1478-352,-1831 352,155 111,-23-155,1875-353,-1389 133,837-133,684-88,794-65,88-23,44-67,22 1,111-22,-45-66,-44 110,155-45,65-21,200 88,-266 0,662-22,154 44,-154 0,-727 0,-45 0,-110 0,-44 0,0 0,0 0</inkml:trace>
  <inkml:trace contextRef="#ctx0" brushRef="#br0" timeOffset="179783.283">10407 7717,'0'44,"0"-44,0 22,0 0,0 0,22-22,0 22,-22-22,0 44,22-44,-22 22,0 0,0 1,0 21,0-22,22-22,-22 22,0 0,0 22,0-22,0 0,0 22,0-44,0 22,22 0,-22 0,0 22,0-22,0 0,0 23,0-23,0 0,0 0,0 22,0-22,0 0,0 22,0-22,0 0,0 22,0-22,0 0,0-22,0 22,0 22,0-22,0 0,22-22,-22 23,0 21,0-44,0 22,0 0,0 0,0 22,0-22,0 0,0 22,0-22,0 0,-22 22,0-22,22 0,0 22,0-21,0-1,-22-22,22 22,0 22,-22-44,22 22,0 0,0 0,22-22,0 0,0 0,22 22,22-22,-44 0,45 0,-1 0,0 44,22-44,-66 0,44 0,-44 0,0 0,-22 22,44-22,-44 0,23 0,-1 0,0 0,22 0,-44 0,22 0,0 0,0 0,22 0,-22 0,0 0,22 0,-22-22,0 0,22 22,-22 0,0 0,-22-22</inkml:trace>
  <inkml:trace contextRef="#ctx0" brushRef="#br0" timeOffset="183191.478">12171 7651,'0'0,"-22"0,22 44,0-22,0 0,0 22,0-22,0 0,0 22,-44-22,44 22,0-21,-22-1,0 44,22-22,-45 22,45 0,-22 44,22-66,0-21,0-1,0 22,0-22,0 0,0 0,0-22,0 44,0-22,0 44,0-22,0 0,0 44,0-65,0-1,0 0,0 22,0-22,0 0,0 66,0-22,0 0,0-44,0 0,0 23,0-23,0 0,0 22,0-44,22 22,1-22,-23 22,0 0,22 0,0-22,0 0,22 0,-44 0,0 44,22-44,0 22,0 0,-22 0,0 22,0-22,22 22,-22-22,22-22,-22 45,22-23,44 22,0-22,-22 0,23 0,-45-22,22 22,-22-22,0 0,0 0,0 0,0 0,0 0,0 0,0 0,22 0,0-22,0 0,1 0,43-44,-44 44,88-67,-44 1,-22 22,23-22,-45 44,22-22,22-111,0 89,-44 44,23-66,-1 21,0-21,0 44,-22-22,0-44,22 21,-44 45,0 44,0-44,-22 22,45-22,-45 44,22-22,-22 22,44-45,-44 23,0-22,0 66,0-22,0 0,0 22,0 22,0 22,0-22,-22 22,22 45,0-1,0-22,0-44,0 0,0 44,0-22,0-44,-22 22,22 0,-22 44,-1-21,1-23,22 0,-22 22,0 44,22-66,-22 0,0 0,0 22,22-22,-22 0,22-22,-22 44,0-22,0 45,22-1,0-22,-22-22,0 0,22 22,0-44,-22 22,22 0,0 0,0 22,0-22,-22 0,22 22,0-21,0 21,0-44,0 22,0 0,0 0,0 22,0-22,0 0,0 22,0-22,0 88,0-44,0 45,0-67,0-66,0 0,0 0,0-44</inkml:trace>
  <inkml:trace contextRef="#ctx0" brushRef="#br0" timeOffset="185086.5863">15103 7827,'0'22,"0"22,22 67,-22-89,22 88,0 44,23-88,-23-44,-22 67,44-67,-44 44,0-44,0 22,0-22,0 0,0 22,0-22,0 44,0-44,0 23,0-23,0 0,0 22,0-22,22 22,-22-22,0 22,0 0,0-22,0 0,22 0,-22-22,0 44,0-22,0 0,0 23,0-23,0 0,0 22,0-22,0 0,0 22,0-22,-22 0,22-22,-22 22,22-22,-22 44,0-22,22 0,0 22,0-22,0 0,0 23,0-23,0 0,0 0,0-22,0 44,0-22,22-22</inkml:trace>
  <inkml:trace contextRef="#ctx0" brushRef="#br0" timeOffset="186814.6852">16272 7871,'22'0,"-22"22,0 0,0 23,-22 21,22-44,0 22,0 22,0-44,0 0,-22 22,22-22,-22 22,-22 0,44 1,-22-1,-22-44,44 22,-23-22,23 22,-22 0,0-22,0 44,22-44,-22 22,0 0,0 0,-22 22,22-22,0-22,-22 22,22-22,0 22,22-22,-22 22,22 0,-44 0,22 0,-22-22,21 22,1 1,-22-1,22-22,0 22,-22-22,22 22,0 0,-22-22,22 0</inkml:trace>
  <inkml:trace contextRef="#ctx0" brushRef="#br0" timeOffset="188190.7639">15721 8886,'22'0,"0"0,-22 22,22 44,0-66,0 22,-22 0,0 0,44-22,-22 44,0-22,-22 0,22-22,-22 44,22-44,-22 22,22 0,0 0,0-22,-22 44,22-21,-22-1,22 0,-22 0,0 0,22-22,-22 22,0 0,23 22,-1-22,-22 0,22-22,0 22,-22-22,0 44,0-22,22 0,0 22,-22-44,22 22,-22-22,22 22,-22 0,44-22,-44 0,22 23,-22-23,22 44,0-22</inkml:trace>
  <inkml:trace contextRef="#ctx0" brushRef="#br0" timeOffset="189830.8577">17286 7849,'0'22,"0"22,0-22,0 1,0 43,0-22,0 44,0 0,0 44,0-109,0 87,0 22,0-44,0-44,0 22,0-43,22-23,-22 0,0 44,22-44,0 22,-22 0,0 44,22-44,-22 22,0-22,0 0,22 0,-22 0,0 0,0 44,0-44,0 23,0-23,0 0,0 0,0 22,0 22,0-44,0 44,0-22,0-22,0 0,0 0,0 22,0-21,0-1,0 22,0-22,0 0,0 22,0-22,0 0,0 22</inkml:trace>
  <inkml:trace contextRef="#ctx0" brushRef="#br0" timeOffset="192303.9992">17286 7849,'22'0,"0"0,22 0,-22 0,44 0,1 0,-1 0,-44 0,22 0,-22 0,44 22,0-22,-22 0,-22 0,0 0,45 0,-67 0,44 0,-44 0,22 0,0 0,0 0,22 22,44 22,-44-44,0 0,22 0,23 0,-23 45,-22-45,22 0,22 44,-66-22,67 0,-23-22,-66 22,22 0,0-22,0 0,-22 22,22-22,-22 22,22-22,0 22,-22 0,22 0,0 0,0 22,-22-44,22 22,-22 0,0 0,0 23,22-23,-22 22,0-22,0 0,0 22,0 22,0-66,0 22,0 0,0 0,0 22,0-22,0 0,0 22,0-22,0 1,0 21,0-22,0 0,0 22,0-22,0 0,0 22,0-22,0 0,0 0,0 22,22-22,0 22,-22-22,0 1,0-1,22-22,-22 44,0-22,0 0,0 22,0-22,0-22,22 22,-22 0,0 22,0-22,0 0,0 0,0 22,0-22,0 0</inkml:trace>
  <inkml:trace contextRef="#ctx0" brushRef="#br0" timeOffset="193967.0943">17485 8952,'0'0,"22"0,0 0,0 0,22 0,44 0,22 0,-44 0,45 0,43 0,-44 0,-66 22,67 0,-67-22,22 0,-44 0,22 0,-22 0,0 0,0 0,0 0,22 0,22 0,-44 0,45 0,21 0,-66 0,0 0,0 0,0 0,0 22,44-22,-44 0,0 0,0 0,22 0,-22 0,0 0,23 0,-23 0,0 0,22 0,-44 0,22 0</inkml:trace>
  <inkml:trace contextRef="#ctx0" brushRef="#br0" timeOffset="196519.2403">21564 8202,'-45'0,"-21"0,44 0,0 0,-22 0,22 22,-44-22,0 0,22 0,22 0,0 0,-23 22,23 0,0 0,-22-22,22 44,-22-22,22-22,-22 22,44 1,-22-23,0 0,0 22,-22 0,22 22,0-22,0 22,0-44,-1 22,23 0,-22 22,22-22,0-22,-22 22,22 0,0 22,0-22,0 44,44 67,45 43,-45-132,44 67,88 21,-154-44,23-66,-1 44,0 22,0-44,0-21,22 21,66 0,-21 0,-67-22,22 22,44 44,0-66,-88 0,0-22,67 0,-23 44,-44-44,0 0,22 0,-44 0,22 22,0 0,-22 1,0-1,0 66,-44 22,0-88,22 44,-44 22,0 1,21-67,23 22,-44-22,-66 44,-44-44,65 0,67-22,-154 22,43 0,23-22,22 0,-133 0,45 0,-67 0,133 0,-133 0,1 0,21 0,133-22,-66 22,-1-44,-21 44,132 0,-111 0,23-22,0 0,43 22,67-22,-66 0,-22 22,110 0,0 0,-22-22,-67 22,45-44,22 44,22 0</inkml:trace>
  <inkml:trace contextRef="#ctx0" brushRef="#br1" timeOffset="1.12581E6">18058 3131,'0'0,"0"22,0 0,0 22,0-22,0 44,-22-22,0-22,22 0,-22 67,22-67,-22 0,0 22,22-22,0 0,0 22,0-22,0 0,0 22,0-22,0 0,0 22,0-21,0-1,0 0,0 22,0-22,0 0,0 22,0-22,0 0,0 22,0-22,0 0,22 22,-22-44,-22 22,22 0,0 0,0-22,0 45,-22-23,22 0,-23 0,23-22,-22 44,0-22,0 22,0-22,0 0,0-22,22 22,-22-22,0 0,22-22,-22 0,22 22,0-22,0-22,0 22,0 0,0 0,0 22,0-44,0 22,0-1,0-21,0 44,0-22,0 0,0 0,0-22,22 44,-22-22,22 0,-22 0,22-22,0 22,-22-22,0 22,0 0,22-22,-22 22,22-1,-22 23,0-22,0-22,22 44,0-44,23 44,-23-44,0 22,-22 0,44 22,-44-44,22 44,0 0,22-22,-22 0,0 22,22-22,-22 22,0 0,22-22,22-22,45 22,-111 0,66-1,0 1,-22 0,-22 22,0 0,44 0,0 0,45 0,-67 0,-22 0,44 0,-44 0,22 0,-22 0,0 0,22 0,-44 0,22 0,-22 22,0 0,0 1,22-1,0 0,-22 22,0 0,0 22,0 0,0-44,-22 44,22-22,-22-22,0 23,0-23,0 0,0-22,22 0,-22 22,0-22,-44 22,-44-22,22 22,65 0,-43-22,22 0,-22 0,22 0,0 0,-22 0,0 0,21 0,-21 0,22 0,-44 0,0 0,44 0,0 0,22 0,0 0,-23 0,23 0,0 0,-22 0,22 0,-44 0,44 0,-44 0,22 0</inkml:trace>
  <inkml:trace contextRef="#ctx0" brushRef="#br1" timeOffset="1.59762E6">23812 16360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B9F1D-B996-4BA0-9039-613E6AF2E072}" type="datetimeFigureOut">
              <a:rPr lang="fr-FR" smtClean="0"/>
              <a:pPr/>
              <a:t>03/09/2014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CA053-64A5-468B-A4AC-F179676E72A7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28199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CA053-64A5-468B-A4AC-F179676E72A7}" type="slidenum">
              <a:rPr lang="fr-CA" smtClean="0"/>
              <a:pPr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06917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CA053-64A5-468B-A4AC-F179676E72A7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64499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D72F5-4AE0-4F91-84F6-6991E5097B28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1A493-1E86-4F07-9DE5-FB09DF1C1D4B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958D-0694-4924-A86B-21DB5723657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A30C4-9E91-4046-886F-CD5B013B801B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CA66E-1B18-41FC-BBBF-2CB9C82AD7A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40F04-595E-4771-B172-1E0CB2E92B51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C8491-D6A5-4A04-824C-DF1A16BB670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4A7B5-1140-411B-9CDA-69B3E22C73FB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E9991-5BA6-4B12-89DE-1BA775F62054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8AAFD-4299-4BA3-BEF4-9CA24F6A9A84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7D73C-2031-492E-B38E-C491368C13D0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26DA9-818E-4FA1-AB8E-0D8F32C1D27D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E873A-DAA7-4191-B399-30D6BF291953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AEDC2-A054-4FE4-98B1-11429BA579DC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ED0E2-7683-4C20-B6CB-652102D06959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6AF50-9A6C-4838-B1B8-C0406834832C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C8D11-3B1C-4630-A092-1A20EFFA3475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66A6B-ED90-47A0-950D-EB3F0A3126B0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BBB40-65F0-4BF8-8D3D-1B302F8A3BAB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7C806-A72D-4184-8CE5-0A37A3C18176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93CD3-4225-4A12-B5AE-87BC6FCDDB91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CC5DAF-87E5-49F5-903F-B90EF21DC3E6}" type="datetimeFigureOut">
              <a:rPr lang="fr-FR"/>
              <a:pPr>
                <a:defRPr/>
              </a:pPr>
              <a:t>03/09/2014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dz.lki.lt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7.jpe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package" Target="../embeddings/Microsoft_Word_Document1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86000" y="1371600"/>
            <a:ext cx="4480560" cy="146304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5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</a:t>
            </a:r>
            <a:r>
              <a:rPr lang="fr-CA" sz="15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</a:t>
            </a:r>
            <a:r>
              <a:rPr lang="lt-LT" sz="15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fr-CA" sz="15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lt-LT" sz="15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ė</a:t>
            </a:r>
            <a:r>
              <a:rPr lang="fr-CA" sz="15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4937760" cy="914400"/>
          </a:xfrm>
        </p:spPr>
        <p:txBody>
          <a:bodyPr/>
          <a:lstStyle/>
          <a:p>
            <a:r>
              <a:rPr lang="en-US" sz="5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Kas </a:t>
            </a:r>
            <a:r>
              <a:rPr lang="en-US" sz="5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yra</a:t>
            </a:r>
            <a:r>
              <a:rPr lang="en-US" sz="5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fr-CA" sz="5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kl</a:t>
            </a:r>
            <a:r>
              <a:rPr lang="lt-LT" sz="5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</a:t>
            </a:r>
            <a:r>
              <a:rPr lang="fr-CA" sz="5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</a:t>
            </a:r>
            <a:r>
              <a:rPr lang="lt-LT" sz="5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ė</a:t>
            </a:r>
            <a:r>
              <a:rPr lang="en-US" sz="5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8721"/>
            <a:ext cx="8321040" cy="1097280"/>
          </a:xfrm>
        </p:spPr>
        <p:txBody>
          <a:bodyPr/>
          <a:lstStyle/>
          <a:p>
            <a:pPr marL="0" lvl="0" indent="0">
              <a:spcBef>
                <a:spcPct val="0"/>
              </a:spcBef>
              <a:buNone/>
            </a:pPr>
            <a:r>
              <a:rPr lang="en-US" b="1" dirty="0">
                <a:solidFill>
                  <a:prstClr val="black"/>
                </a:solidFill>
                <a:latin typeface="Arial" charset="0"/>
              </a:rPr>
              <a:t>„</a:t>
            </a:r>
            <a:r>
              <a:rPr lang="en-US" b="1" dirty="0" err="1">
                <a:solidFill>
                  <a:prstClr val="black"/>
                </a:solidFill>
                <a:latin typeface="Arial" charset="0"/>
              </a:rPr>
              <a:t>Dabartin</a:t>
            </a:r>
            <a:r>
              <a:rPr lang="lt-LT" b="1" dirty="0">
                <a:solidFill>
                  <a:prstClr val="black"/>
                </a:solidFill>
                <a:latin typeface="Arial" charset="0"/>
              </a:rPr>
              <a:t>ė</a:t>
            </a:r>
            <a:r>
              <a:rPr lang="en-US" b="1" dirty="0">
                <a:solidFill>
                  <a:prstClr val="black"/>
                </a:solidFill>
                <a:latin typeface="Arial" charset="0"/>
              </a:rPr>
              <a:t>s </a:t>
            </a:r>
            <a:r>
              <a:rPr lang="en-US" b="1" dirty="0" err="1">
                <a:solidFill>
                  <a:prstClr val="black"/>
                </a:solidFill>
                <a:latin typeface="Arial" charset="0"/>
              </a:rPr>
              <a:t>lietuvi</a:t>
            </a:r>
            <a:r>
              <a:rPr lang="lt-LT" b="1" dirty="0">
                <a:solidFill>
                  <a:prstClr val="black"/>
                </a:solidFill>
                <a:latin typeface="Arial" charset="0"/>
              </a:rPr>
              <a:t>ų</a:t>
            </a:r>
            <a:r>
              <a:rPr lang="en-US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</a:rPr>
              <a:t>kalbos</a:t>
            </a:r>
            <a:r>
              <a:rPr lang="en-US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lt-LT" b="1" dirty="0">
                <a:solidFill>
                  <a:prstClr val="black"/>
                </a:solidFill>
                <a:latin typeface="Arial" charset="0"/>
              </a:rPr>
              <a:t>ž</a:t>
            </a:r>
            <a:r>
              <a:rPr lang="en-US" b="1" dirty="0" err="1">
                <a:solidFill>
                  <a:prstClr val="black"/>
                </a:solidFill>
                <a:latin typeface="Arial" charset="0"/>
              </a:rPr>
              <a:t>odyn</a:t>
            </a:r>
            <a:r>
              <a:rPr lang="lt-LT" b="1" dirty="0">
                <a:solidFill>
                  <a:prstClr val="black"/>
                </a:solidFill>
                <a:latin typeface="Arial" charset="0"/>
              </a:rPr>
              <a:t>e</a:t>
            </a:r>
            <a:r>
              <a:rPr lang="en-US" b="1" dirty="0" smtClean="0">
                <a:solidFill>
                  <a:prstClr val="black"/>
                </a:solidFill>
                <a:latin typeface="Arial" charset="0"/>
              </a:rPr>
              <a:t>“ &lt;</a:t>
            </a:r>
            <a:r>
              <a:rPr lang="lt-LT" b="1" dirty="0" smtClean="0">
                <a:solidFill>
                  <a:prstClr val="black"/>
                </a:solidFill>
                <a:latin typeface="Arial" charset="0"/>
                <a:hlinkClick r:id="rId4"/>
              </a:rPr>
              <a:t>http</a:t>
            </a:r>
            <a:r>
              <a:rPr lang="lt-LT" b="1" dirty="0">
                <a:solidFill>
                  <a:prstClr val="black"/>
                </a:solidFill>
                <a:latin typeface="Arial" charset="0"/>
                <a:hlinkClick r:id="rId4"/>
              </a:rPr>
              <a:t>://</a:t>
            </a:r>
            <a:r>
              <a:rPr lang="lt-LT" b="1" dirty="0" smtClean="0">
                <a:solidFill>
                  <a:prstClr val="black"/>
                </a:solidFill>
                <a:latin typeface="Arial" charset="0"/>
                <a:hlinkClick r:id="rId4"/>
              </a:rPr>
              <a:t>dz.lki.lt</a:t>
            </a:r>
            <a:r>
              <a:rPr lang="en-US" b="1" dirty="0" smtClean="0">
                <a:solidFill>
                  <a:prstClr val="black"/>
                </a:solidFill>
                <a:latin typeface="Arial" charset="0"/>
              </a:rPr>
              <a:t>&gt; </a:t>
            </a:r>
            <a:r>
              <a:rPr lang="lt-LT" b="1" dirty="0" smtClean="0">
                <a:solidFill>
                  <a:prstClr val="black"/>
                </a:solidFill>
                <a:latin typeface="Arial" charset="0"/>
              </a:rPr>
              <a:t>klasė </a:t>
            </a:r>
            <a:r>
              <a:rPr lang="lt-LT" b="1" dirty="0">
                <a:solidFill>
                  <a:prstClr val="black"/>
                </a:solidFill>
                <a:latin typeface="Arial" charset="0"/>
              </a:rPr>
              <a:t>vadinama: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50838" y="2971800"/>
            <a:ext cx="521208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3200" b="1" dirty="0"/>
              <a:t>per metus išeinama bendrojo lavinimo mokyklos </a:t>
            </a:r>
            <a:r>
              <a:rPr lang="lt-LT" sz="3200" b="1" dirty="0" smtClean="0"/>
              <a:t>pakopa </a:t>
            </a:r>
            <a:endParaRPr lang="lt-LT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50838" y="4572000"/>
            <a:ext cx="521208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lt-LT" sz="3200" b="1" dirty="0" smtClean="0">
                <a:solidFill>
                  <a:prstClr val="black"/>
                </a:solidFill>
              </a:rPr>
              <a:t>ją </a:t>
            </a:r>
            <a:r>
              <a:rPr lang="lt-LT" sz="3200" b="1" dirty="0">
                <a:solidFill>
                  <a:prstClr val="black"/>
                </a:solidFill>
              </a:rPr>
              <a:t>einantis būrelis mokinių</a:t>
            </a:r>
            <a:endParaRPr lang="en-US" sz="3200" b="1" dirty="0">
              <a:solidFill>
                <a:prstClr val="black"/>
              </a:solidFill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039" y="4387398"/>
            <a:ext cx="3057836" cy="2293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 bwMode="auto">
          <a:xfrm>
            <a:off x="1981200" y="304800"/>
            <a:ext cx="566928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lt-LT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Mūsų k</a:t>
            </a:r>
            <a:r>
              <a:rPr lang="fr-CA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</a:t>
            </a:r>
            <a:r>
              <a:rPr lang="lt-LT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fr-CA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lt-LT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ė</a:t>
            </a:r>
            <a:r>
              <a:rPr 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tai: </a:t>
            </a:r>
            <a:r>
              <a:rPr lang="fr-CA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990600" y="1582682"/>
            <a:ext cx="7705165" cy="2100842"/>
            <a:chOff x="990600" y="1582682"/>
            <a:chExt cx="7705165" cy="2100842"/>
          </a:xfrm>
        </p:grpSpPr>
        <p:graphicFrame>
          <p:nvGraphicFramePr>
            <p:cNvPr id="9" name="Object 8">
              <a:hlinkClick r:id="" action="ppaction://ole?verb=0"/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7847313"/>
                </p:ext>
              </p:extLst>
            </p:nvPr>
          </p:nvGraphicFramePr>
          <p:xfrm>
            <a:off x="3666565" y="2769124"/>
            <a:ext cx="50292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1" name="Packager Shell Object" showAsIcon="1" r:id="rId4" imgW="2311920" imgH="685800" progId="Package">
                    <p:embed/>
                  </p:oleObj>
                </mc:Choice>
                <mc:Fallback>
                  <p:oleObj name="Packager Shell Object" showAsIcon="1" r:id="rId4" imgW="2311920" imgH="685800" progId="Packag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666565" y="2769124"/>
                          <a:ext cx="5029200" cy="914400"/>
                        </a:xfrm>
                        <a:prstGeom prst="rect">
                          <a:avLst/>
                        </a:prstGeom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ln w="57150">
                          <a:solidFill>
                            <a:srgbClr val="00B05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>
              <a:hlinkClick r:id="" action="ppaction://ole?verb=0"/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4112862"/>
                </p:ext>
              </p:extLst>
            </p:nvPr>
          </p:nvGraphicFramePr>
          <p:xfrm>
            <a:off x="4114800" y="1582682"/>
            <a:ext cx="4580965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" name="Packager Shell Object" showAsIcon="1" r:id="rId6" imgW="4141080" imgH="685800" progId="Package">
                    <p:embed/>
                  </p:oleObj>
                </mc:Choice>
                <mc:Fallback>
                  <p:oleObj name="Packager Shell Object" showAsIcon="1" r:id="rId6" imgW="4141080" imgH="685800" progId="Packag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114800" y="1582682"/>
                          <a:ext cx="4580965" cy="914400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 w="57150">
                          <a:solidFill>
                            <a:srgbClr val="FFFF0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990600" y="2089599"/>
              <a:ext cx="24473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4000" b="1" dirty="0" smtClean="0"/>
                <a:t>v</a:t>
              </a:r>
              <a:r>
                <a:rPr lang="en-US" sz="4000" b="1" dirty="0" err="1" smtClean="0"/>
                <a:t>ienyb</a:t>
              </a:r>
              <a:r>
                <a:rPr lang="lt-LT" sz="4000" b="1" dirty="0" smtClean="0"/>
                <a:t>ė</a:t>
              </a:r>
              <a:endParaRPr lang="en-US" sz="40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7200" y="3777940"/>
            <a:ext cx="8238565" cy="1323439"/>
            <a:chOff x="457200" y="3777940"/>
            <a:chExt cx="8238565" cy="1323439"/>
          </a:xfrm>
        </p:grpSpPr>
        <p:graphicFrame>
          <p:nvGraphicFramePr>
            <p:cNvPr id="8" name="Object 7">
              <a:hlinkClick r:id="" action="ppaction://ole?verb=0"/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94247455"/>
                </p:ext>
              </p:extLst>
            </p:nvPr>
          </p:nvGraphicFramePr>
          <p:xfrm>
            <a:off x="3209365" y="3982460"/>
            <a:ext cx="54864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3" name="Packager Shell Object" showAsIcon="1" r:id="rId8" imgW="6135480" imgH="685800" progId="Package">
                    <p:embed/>
                  </p:oleObj>
                </mc:Choice>
                <mc:Fallback>
                  <p:oleObj name="Packager Shell Object" showAsIcon="1" r:id="rId8" imgW="6135480" imgH="685800" progId="Packag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209365" y="3982460"/>
                          <a:ext cx="5486400" cy="914400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 w="57150">
                          <a:solidFill>
                            <a:srgbClr val="C0000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457200" y="3777940"/>
              <a:ext cx="240254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4000" b="1" dirty="0" smtClean="0"/>
                <a:t>ir taisyklės</a:t>
              </a:r>
              <a:endParaRPr lang="en-US" sz="4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4850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3984091" y="3537341"/>
            <a:ext cx="4728509" cy="1452729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lt-LT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Šiandien į mūsų klasę ateis naujas mokinys.</a:t>
            </a:r>
            <a:endParaRPr lang="fr-CA" sz="4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3185" y="332269"/>
            <a:ext cx="7086600" cy="6400800"/>
            <a:chOff x="0" y="0"/>
            <a:chExt cx="7086600" cy="8328660"/>
          </a:xfrm>
        </p:grpSpPr>
        <p:sp>
          <p:nvSpPr>
            <p:cNvPr id="7" name="Flowchart: Connector 6"/>
            <p:cNvSpPr/>
            <p:nvPr/>
          </p:nvSpPr>
          <p:spPr>
            <a:xfrm>
              <a:off x="1714500" y="0"/>
              <a:ext cx="1828800" cy="1828800"/>
            </a:xfrm>
            <a:prstGeom prst="flowChartConnector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714500" y="1828800"/>
              <a:ext cx="1828800" cy="5029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20117852">
              <a:off x="457200" y="24765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6669739">
              <a:off x="-333375" y="362902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255646">
              <a:off x="3257550" y="24003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20115790">
              <a:off x="4953000" y="200025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16669739">
              <a:off x="1171575" y="707707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14871348">
              <a:off x="2562225" y="705802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676650" y="779145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20983747">
              <a:off x="285750" y="79629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44958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 rot="2928121">
              <a:off x="133350" y="4648200"/>
              <a:ext cx="18288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33400" y="44958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12378069">
              <a:off x="6610350" y="19431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2378069" flipV="1">
              <a:off x="6648450" y="1371600"/>
              <a:ext cx="182880" cy="457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14706932">
              <a:off x="6257925" y="1552575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527599" flipH="1">
              <a:off x="6477000" y="1314450"/>
              <a:ext cx="182880" cy="457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rot="9978101">
              <a:off x="6629400" y="1695450"/>
              <a:ext cx="45720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 rot="2328863">
              <a:off x="476250" y="47625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 rot="21172537">
              <a:off x="342900" y="4686300"/>
              <a:ext cx="18288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 rot="2109062">
            <a:off x="5240727" y="909657"/>
            <a:ext cx="4023360" cy="85723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MOKSLADRAUGIS</a:t>
            </a:r>
          </a:p>
        </p:txBody>
      </p:sp>
    </p:spTree>
    <p:extLst>
      <p:ext uri="{BB962C8B-B14F-4D97-AF65-F5344CB8AC3E}">
        <p14:creationId xmlns:p14="http://schemas.microsoft.com/office/powerpoint/2010/main" val="262873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109062">
            <a:off x="5240727" y="909657"/>
            <a:ext cx="4023360" cy="85723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MOKSLADRAUGIS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85" y="332269"/>
            <a:ext cx="7086600" cy="6400800"/>
            <a:chOff x="0" y="0"/>
            <a:chExt cx="7086600" cy="8328660"/>
          </a:xfrm>
        </p:grpSpPr>
        <p:sp>
          <p:nvSpPr>
            <p:cNvPr id="7" name="Flowchart: Connector 6"/>
            <p:cNvSpPr/>
            <p:nvPr/>
          </p:nvSpPr>
          <p:spPr>
            <a:xfrm>
              <a:off x="1714500" y="0"/>
              <a:ext cx="1828800" cy="1828800"/>
            </a:xfrm>
            <a:prstGeom prst="flowChartConnector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714500" y="1828800"/>
              <a:ext cx="1828800" cy="5029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20117852">
              <a:off x="457200" y="24765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6669739">
              <a:off x="-333375" y="362902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255646">
              <a:off x="3257550" y="24003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20115790">
              <a:off x="4953000" y="200025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16669739">
              <a:off x="1171575" y="707707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14871348">
              <a:off x="2562225" y="705802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676650" y="779145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20983747">
              <a:off x="285750" y="79629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44958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 rot="2928121">
              <a:off x="133350" y="4648200"/>
              <a:ext cx="18288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33400" y="44958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12378069">
              <a:off x="6610350" y="19431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2378069" flipV="1">
              <a:off x="6648450" y="1371600"/>
              <a:ext cx="182880" cy="457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14706932">
              <a:off x="6257925" y="1552575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527599" flipH="1">
              <a:off x="6477000" y="1314450"/>
              <a:ext cx="182880" cy="457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rot="9978101">
              <a:off x="6629400" y="1695450"/>
              <a:ext cx="45720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 rot="2328863">
              <a:off x="476250" y="47625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 rot="21172537">
              <a:off x="342900" y="4686300"/>
              <a:ext cx="18288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078573" y="2656074"/>
            <a:ext cx="484632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3600" b="1" dirty="0" smtClean="0"/>
              <a:t>Pasakykite, ką reiškia naujojo mokinio vardas.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043266" y="4956496"/>
            <a:ext cx="484632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latin typeface="+mn-lt"/>
              </a:rPr>
              <a:t>Kuo jis skiriasi nuo jūsų?</a:t>
            </a:r>
            <a:endParaRPr lang="en-US" sz="36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3266" y="4062653"/>
            <a:ext cx="484632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latin typeface="+mn-lt"/>
              </a:rPr>
              <a:t>Ar jis panašus į jus?</a:t>
            </a:r>
            <a:endParaRPr lang="en-US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789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109062">
            <a:off x="5240727" y="909657"/>
            <a:ext cx="4023360" cy="85723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MOKSLADRAUGIS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85" y="332269"/>
            <a:ext cx="7086600" cy="6400800"/>
            <a:chOff x="0" y="0"/>
            <a:chExt cx="7086600" cy="8328660"/>
          </a:xfrm>
        </p:grpSpPr>
        <p:sp>
          <p:nvSpPr>
            <p:cNvPr id="7" name="Flowchart: Connector 6"/>
            <p:cNvSpPr/>
            <p:nvPr/>
          </p:nvSpPr>
          <p:spPr>
            <a:xfrm>
              <a:off x="1714500" y="0"/>
              <a:ext cx="1828800" cy="1828800"/>
            </a:xfrm>
            <a:prstGeom prst="flowChartConnector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714500" y="1828800"/>
              <a:ext cx="1828800" cy="5029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20117852">
              <a:off x="457200" y="24765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6669739">
              <a:off x="-333375" y="362902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255646">
              <a:off x="3257550" y="24003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20115790">
              <a:off x="4953000" y="200025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16669739">
              <a:off x="1171575" y="707707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14871348">
              <a:off x="2562225" y="705802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676650" y="779145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20983747">
              <a:off x="285750" y="79629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44958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 rot="2928121">
              <a:off x="133350" y="4648200"/>
              <a:ext cx="18288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33400" y="44958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12378069">
              <a:off x="6610350" y="19431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2378069" flipV="1">
              <a:off x="6648450" y="1371600"/>
              <a:ext cx="182880" cy="457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14706932">
              <a:off x="6257925" y="1552575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527599" flipH="1">
              <a:off x="6477000" y="1314450"/>
              <a:ext cx="182880" cy="457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rot="9978101">
              <a:off x="6629400" y="1695450"/>
              <a:ext cx="45720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 rot="2328863">
              <a:off x="476250" y="47625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 rot="21172537">
              <a:off x="342900" y="4686300"/>
              <a:ext cx="18288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948738" y="3294505"/>
            <a:ext cx="4846320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3600" b="1" dirty="0" smtClean="0"/>
              <a:t>Ar norite pakeisti naujojo draugo išvaizdą?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3097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109062">
            <a:off x="5240727" y="909657"/>
            <a:ext cx="4023360" cy="85723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MOKSLADRAUGIS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185" y="332269"/>
            <a:ext cx="7086600" cy="6400800"/>
            <a:chOff x="0" y="0"/>
            <a:chExt cx="7086600" cy="8328660"/>
          </a:xfrm>
        </p:grpSpPr>
        <p:sp>
          <p:nvSpPr>
            <p:cNvPr id="7" name="Flowchart: Connector 6"/>
            <p:cNvSpPr/>
            <p:nvPr/>
          </p:nvSpPr>
          <p:spPr>
            <a:xfrm>
              <a:off x="1714500" y="0"/>
              <a:ext cx="1828800" cy="1828800"/>
            </a:xfrm>
            <a:prstGeom prst="flowChartConnector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714500" y="1828800"/>
              <a:ext cx="1828800" cy="5029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20117852">
              <a:off x="457200" y="24765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6669739">
              <a:off x="-333375" y="362902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255646">
              <a:off x="3257550" y="24003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20115790">
              <a:off x="4953000" y="200025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16669739">
              <a:off x="1171575" y="707707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14871348">
              <a:off x="2562225" y="7058025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676650" y="779145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20983747">
              <a:off x="285750" y="7962900"/>
              <a:ext cx="182880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44958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 rot="2928121">
              <a:off x="133350" y="4648200"/>
              <a:ext cx="18288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33400" y="44958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12378069">
              <a:off x="6610350" y="19431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2378069" flipV="1">
              <a:off x="6648450" y="1371600"/>
              <a:ext cx="182880" cy="457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14706932">
              <a:off x="6257925" y="1552575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527599" flipH="1">
              <a:off x="6477000" y="1314450"/>
              <a:ext cx="182880" cy="4572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rot="9978101">
              <a:off x="6629400" y="1695450"/>
              <a:ext cx="45720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 rot="2328863">
              <a:off x="476250" y="4762500"/>
              <a:ext cx="365760" cy="18288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 rot="21172537">
              <a:off x="342900" y="4686300"/>
              <a:ext cx="182880" cy="36576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Moon 26"/>
          <p:cNvSpPr/>
          <p:nvPr/>
        </p:nvSpPr>
        <p:spPr>
          <a:xfrm rot="16040826">
            <a:off x="2575178" y="1069739"/>
            <a:ext cx="274320" cy="640080"/>
          </a:xfrm>
          <a:prstGeom prst="moon">
            <a:avLst>
              <a:gd name="adj" fmla="val 26496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2086157" y="758420"/>
            <a:ext cx="1226547" cy="182941"/>
            <a:chOff x="2086157" y="758420"/>
            <a:chExt cx="1226547" cy="182941"/>
          </a:xfrm>
        </p:grpSpPr>
        <p:sp>
          <p:nvSpPr>
            <p:cNvPr id="28" name="Flowchart: Connector 27"/>
            <p:cNvSpPr/>
            <p:nvPr/>
          </p:nvSpPr>
          <p:spPr>
            <a:xfrm>
              <a:off x="2086157" y="758481"/>
              <a:ext cx="274320" cy="182880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lowchart: Connector 28"/>
            <p:cNvSpPr/>
            <p:nvPr/>
          </p:nvSpPr>
          <p:spPr>
            <a:xfrm>
              <a:off x="3038384" y="758420"/>
              <a:ext cx="274320" cy="182880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Oval 29"/>
          <p:cNvSpPr/>
          <p:nvPr/>
        </p:nvSpPr>
        <p:spPr>
          <a:xfrm rot="2116882">
            <a:off x="2551303" y="769925"/>
            <a:ext cx="182880" cy="4572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hord 30"/>
          <p:cNvSpPr/>
          <p:nvPr/>
        </p:nvSpPr>
        <p:spPr>
          <a:xfrm rot="5400000">
            <a:off x="363022" y="3073149"/>
            <a:ext cx="4663440" cy="2011680"/>
          </a:xfrm>
          <a:prstGeom prst="chord">
            <a:avLst>
              <a:gd name="adj1" fmla="val 4821945"/>
              <a:gd name="adj2" fmla="val 16587789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301874" y="6291185"/>
            <a:ext cx="5301332" cy="458377"/>
            <a:chOff x="301874" y="6291185"/>
            <a:chExt cx="5301332" cy="458377"/>
          </a:xfrm>
        </p:grpSpPr>
        <p:sp>
          <p:nvSpPr>
            <p:cNvPr id="41" name="Oval 40"/>
            <p:cNvSpPr/>
            <p:nvPr/>
          </p:nvSpPr>
          <p:spPr>
            <a:xfrm>
              <a:off x="3134326" y="6291185"/>
              <a:ext cx="2468880" cy="365760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 rot="21080739">
              <a:off x="301874" y="6383802"/>
              <a:ext cx="2344627" cy="365760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625624" y="4198843"/>
            <a:ext cx="2362917" cy="2431545"/>
            <a:chOff x="1683660" y="4223865"/>
            <a:chExt cx="2223639" cy="2431545"/>
          </a:xfrm>
        </p:grpSpPr>
        <p:sp>
          <p:nvSpPr>
            <p:cNvPr id="33" name="L-Shape 32"/>
            <p:cNvSpPr/>
            <p:nvPr/>
          </p:nvSpPr>
          <p:spPr>
            <a:xfrm rot="5400000">
              <a:off x="1455060" y="4452465"/>
              <a:ext cx="2377440" cy="1920240"/>
            </a:xfrm>
            <a:prstGeom prst="corner">
              <a:avLst>
                <a:gd name="adj1" fmla="val 50000"/>
                <a:gd name="adj2" fmla="val 5653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L-Shape 33"/>
            <p:cNvSpPr/>
            <p:nvPr/>
          </p:nvSpPr>
          <p:spPr>
            <a:xfrm rot="15355848" flipH="1">
              <a:off x="1795255" y="4543366"/>
              <a:ext cx="2212408" cy="2011680"/>
            </a:xfrm>
            <a:prstGeom prst="corner">
              <a:avLst>
                <a:gd name="adj1" fmla="val 50000"/>
                <a:gd name="adj2" fmla="val 5653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073229" y="66833"/>
            <a:ext cx="1139030" cy="1097280"/>
            <a:chOff x="6483928" y="3486284"/>
            <a:chExt cx="1139030" cy="1097280"/>
          </a:xfrm>
        </p:grpSpPr>
        <p:sp>
          <p:nvSpPr>
            <p:cNvPr id="35" name="Chord 34"/>
            <p:cNvSpPr/>
            <p:nvPr/>
          </p:nvSpPr>
          <p:spPr>
            <a:xfrm rot="5039339">
              <a:off x="6504803" y="3465409"/>
              <a:ext cx="1097280" cy="1139030"/>
            </a:xfrm>
            <a:prstGeom prst="chord">
              <a:avLst>
                <a:gd name="adj1" fmla="val 5626753"/>
                <a:gd name="adj2" fmla="val 1647763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Chord 35"/>
            <p:cNvSpPr/>
            <p:nvPr/>
          </p:nvSpPr>
          <p:spPr>
            <a:xfrm rot="16978769">
              <a:off x="6864955" y="3689621"/>
              <a:ext cx="376975" cy="822960"/>
            </a:xfrm>
            <a:prstGeom prst="chor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237003" y="3016104"/>
            <a:ext cx="453761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latin typeface="+mn-lt"/>
              </a:rPr>
              <a:t>Už kiekvieną gerą darbą jūsų draugas gaus po vieną daiktą. </a:t>
            </a:r>
            <a:endParaRPr lang="en-US" sz="36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" y="2514600"/>
            <a:ext cx="8915400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Belieka sudaryti gerų darbų sąrašą ir jį vykdyti!</a:t>
            </a:r>
            <a:endParaRPr lang="fr-CA" sz="5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81000" y="-533400"/>
            <a:ext cx="8534400" cy="8458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420" y="-25959"/>
            <a:ext cx="7162800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/>
              <a:t>Mūsų klasė bus: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err="1"/>
              <a:t>daugiška</a:t>
            </a:r>
            <a:r>
              <a:rPr lang="lt-LT" sz="28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nepamirš padaryti namų darbų;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nevėluos į pamokas;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viskuo dalinsis;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nesimuš, neerzins draugų;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visada bus geros nuotaikos;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tvarkys klasę;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nemeluos, neapkalbinės draugų;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nesiskųs ir neskųs kitų;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padės kitiems, jei bus sunku;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neims svetimų daiktų;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neplepės per pamokas ir nežais mobiliais</a:t>
            </a:r>
            <a:r>
              <a:rPr lang="en-US" sz="2800" smtClean="0"/>
              <a:t>iais</a:t>
            </a:r>
            <a:r>
              <a:rPr lang="lt-LT" sz="2800" smtClean="0"/>
              <a:t> </a:t>
            </a:r>
            <a:r>
              <a:rPr lang="lt-LT" sz="2800" dirty="0" smtClean="0"/>
              <a:t>telefonais;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negadins mokyklos turto;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/>
              <a:t>mandagiai elgsis.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sz="2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sz="2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sz="2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sz="2800" dirty="0"/>
          </a:p>
          <a:p>
            <a:endParaRPr lang="lt-LT" sz="2800" dirty="0" smtClean="0"/>
          </a:p>
          <a:p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94158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81000" y="152400"/>
            <a:ext cx="8534400" cy="5562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219200"/>
            <a:ext cx="716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/>
              <a:t>Parašai</a:t>
            </a:r>
            <a:endParaRPr lang="lt-LT" sz="2800" dirty="0" smtClean="0"/>
          </a:p>
          <a:p>
            <a:endParaRPr lang="lt-LT" sz="2800" dirty="0" smtClean="0"/>
          </a:p>
          <a:p>
            <a:endParaRPr lang="lt-LT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Rankraštį 1"/>
              <p14:cNvContentPartPr/>
              <p14:nvPr/>
            </p14:nvContentPartPr>
            <p14:xfrm>
              <a:off x="1111320" y="1008000"/>
              <a:ext cx="9311040" cy="4881960"/>
            </p14:xfrm>
          </p:contentPart>
        </mc:Choice>
        <mc:Fallback xmlns="">
          <p:pic>
            <p:nvPicPr>
              <p:cNvPr id="2" name="Rankraštį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1960" y="998640"/>
                <a:ext cx="9329760" cy="490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171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304800"/>
            <a:ext cx="716280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/>
              <a:t>Moksladraugio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temos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integravimas</a:t>
            </a:r>
            <a:r>
              <a:rPr lang="en-US" sz="3200" b="1" dirty="0" smtClean="0"/>
              <a:t> </a:t>
            </a:r>
            <a:r>
              <a:rPr lang="lt-LT" sz="3200" b="1" dirty="0" smtClean="0"/>
              <a:t>į pirmąją lietuvių kalbos pamoką</a:t>
            </a:r>
            <a:r>
              <a:rPr lang="en-US" sz="3200" b="1" dirty="0" smtClean="0"/>
              <a:t> </a:t>
            </a:r>
            <a:endParaRPr lang="lt-LT" sz="3200" dirty="0" smtClean="0"/>
          </a:p>
          <a:p>
            <a:endParaRPr lang="lt-LT" sz="2800" dirty="0" smtClean="0"/>
          </a:p>
          <a:p>
            <a:endParaRPr lang="lt-LT" sz="2800" dirty="0"/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291219"/>
              </p:ext>
            </p:extLst>
          </p:nvPr>
        </p:nvGraphicFramePr>
        <p:xfrm>
          <a:off x="3276600" y="1981200"/>
          <a:ext cx="4267200" cy="3600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cument" showAsIcon="1" r:id="rId4" imgW="914400" imgH="771480" progId="Word.Document.12">
                  <p:embed/>
                </p:oleObj>
              </mc:Choice>
              <mc:Fallback>
                <p:oleObj name="Document" showAsIcon="1" r:id="rId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6600" y="1981200"/>
                        <a:ext cx="4267200" cy="36004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51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D81CFD-CA74-45F2-9DAF-01B752EE31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TW_ColorPencils</Template>
  <TotalTime>505</TotalTime>
  <Words>194</Words>
  <Application>Microsoft Office PowerPoint</Application>
  <PresentationFormat>On-screen Show (4:3)</PresentationFormat>
  <Paragraphs>42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Wingdings</vt:lpstr>
      <vt:lpstr>Thème Office</vt:lpstr>
      <vt:lpstr>Packager Shell Object</vt:lpstr>
      <vt:lpstr>Microsoft Word Document</vt:lpstr>
      <vt:lpstr>Klasė </vt:lpstr>
      <vt:lpstr>Kas yra  klasė?</vt:lpstr>
      <vt:lpstr>PowerPoint Presentation</vt:lpstr>
      <vt:lpstr>MOKSLADRAUGIS</vt:lpstr>
      <vt:lpstr>MOKSLADRAUGIS</vt:lpstr>
      <vt:lpstr>MOKSLADRAUGIS</vt:lpstr>
      <vt:lpstr>MOKSLADRAUGIS</vt:lpstr>
      <vt:lpstr>Belieka sudaryti gerų darbų sąrašą ir jį vykdyti!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Sigita</dc:creator>
  <cp:lastModifiedBy>Sigita</cp:lastModifiedBy>
  <cp:revision>27</cp:revision>
  <dcterms:created xsi:type="dcterms:W3CDTF">2014-08-23T17:19:36Z</dcterms:created>
  <dcterms:modified xsi:type="dcterms:W3CDTF">2014-09-03T11:52:14Z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TC103814939990</vt:lpwstr>
  </property>
</Properties>
</file>