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3" r:id="rId7"/>
    <p:sldId id="268" r:id="rId8"/>
    <p:sldId id="264" r:id="rId9"/>
    <p:sldId id="265" r:id="rId10"/>
    <p:sldId id="266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1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3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6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7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1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2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6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9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59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51ADF-071C-4A3B-B2FB-D44B989AD5C6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29104-B935-4DCD-9765-3B65045DB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0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hangman.no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61NyL5EZ5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hyperlink" Target="https://www.youtube.com/watch?v=YjHuMmNhwW8" TargetMode="External"/><Relationship Id="rId4" Type="http://schemas.openxmlformats.org/officeDocument/2006/relationships/hyperlink" Target="https://www.youtube.com/watch?v=DT8Lklo4in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phsuits.co.uk/blog/bad-cinema-etiquette-targeted-ninja-task-force-morphsuits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71513"/>
            <a:ext cx="11215688" cy="1107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sz="6600" b="1" dirty="0" smtClean="0"/>
              <a:t>Pažaiskite žaidimą „Kartuvės“.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2028825"/>
            <a:ext cx="11272838" cy="25545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lt-LT" sz="8000" b="1" dirty="0" smtClean="0">
                <a:solidFill>
                  <a:prstClr val="black"/>
                </a:solidFill>
              </a:rPr>
              <a:t>Žaidimo atsakyme rasite šiandienos pokalbio temą.</a:t>
            </a:r>
            <a:endParaRPr lang="en-US" sz="8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8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950" y="642938"/>
            <a:ext cx="3730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3200" dirty="0"/>
          </a:p>
        </p:txBody>
      </p:sp>
      <p:sp>
        <p:nvSpPr>
          <p:cNvPr id="3" name="Rectangle 2"/>
          <p:cNvSpPr/>
          <p:nvPr/>
        </p:nvSpPr>
        <p:spPr>
          <a:xfrm>
            <a:off x="2447198" y="6263372"/>
            <a:ext cx="740664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2000" b="1" dirty="0" smtClean="0"/>
              <a:t>Žaidimas parengtas nemokama programa </a:t>
            </a:r>
            <a:r>
              <a:rPr lang="en-US" sz="2000" b="1" dirty="0" smtClean="0">
                <a:hlinkClick r:id="rId2"/>
              </a:rPr>
              <a:t>http://www.hangman.no/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4" y="87943"/>
            <a:ext cx="6068154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518" y="2366275"/>
            <a:ext cx="596246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3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365"/>
            <a:ext cx="12191999" cy="6887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350" y="428625"/>
            <a:ext cx="11144250" cy="3170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4000" b="1" dirty="0" smtClean="0"/>
              <a:t>Klasės valandėlė „Elgesio kino teatre taisyklės“</a:t>
            </a:r>
          </a:p>
          <a:p>
            <a:pPr algn="ctr"/>
            <a:endParaRPr lang="lt-LT" sz="4000" b="1" dirty="0" smtClean="0"/>
          </a:p>
          <a:p>
            <a:r>
              <a:rPr lang="lt-LT" sz="4000" dirty="0" smtClean="0"/>
              <a:t>Užsiėmimo tikslas: peržiūrėjus filmuotą medžiagą ir aptarus veikėjų elgesį kino teatre, sukurti po vieną leidžiamąjį ir draudžiamąjį ženklą.</a:t>
            </a:r>
          </a:p>
        </p:txBody>
      </p:sp>
    </p:spTree>
    <p:extLst>
      <p:ext uri="{BB962C8B-B14F-4D97-AF65-F5344CB8AC3E}">
        <p14:creationId xmlns:p14="http://schemas.microsoft.com/office/powerpoint/2010/main" val="272219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87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39" y="284341"/>
            <a:ext cx="5852160" cy="70788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4000" b="1" dirty="0" smtClean="0"/>
              <a:t>Ką mes šiandien veiksime?</a:t>
            </a:r>
          </a:p>
        </p:txBody>
      </p:sp>
      <p:sp>
        <p:nvSpPr>
          <p:cNvPr id="4" name="Cloud 3"/>
          <p:cNvSpPr/>
          <p:nvPr/>
        </p:nvSpPr>
        <p:spPr>
          <a:xfrm rot="20361178">
            <a:off x="472066" y="2244355"/>
            <a:ext cx="4663440" cy="1371600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t-LT" sz="2800" dirty="0" smtClean="0">
                <a:solidFill>
                  <a:prstClr val="black"/>
                </a:solidFill>
              </a:rPr>
              <a:t>1. </a:t>
            </a:r>
            <a:endParaRPr lang="lt-LT" sz="2800" dirty="0">
              <a:solidFill>
                <a:prstClr val="black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3519620" y="3592240"/>
            <a:ext cx="5486400" cy="1463040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t-LT" sz="2800" dirty="0" smtClean="0">
                <a:solidFill>
                  <a:prstClr val="black"/>
                </a:solidFill>
              </a:rPr>
              <a:t>2. </a:t>
            </a:r>
            <a:endParaRPr lang="lt-LT" sz="2800" dirty="0">
              <a:solidFill>
                <a:prstClr val="black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 rot="1050844">
            <a:off x="6108541" y="1364485"/>
            <a:ext cx="5394960" cy="2377440"/>
          </a:xfrm>
          <a:prstGeom prst="cloud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t-LT" sz="2800" dirty="0" smtClean="0">
                <a:solidFill>
                  <a:prstClr val="black"/>
                </a:solidFill>
              </a:rPr>
              <a:t>3. </a:t>
            </a:r>
            <a:endParaRPr lang="lt-LT" sz="2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9979360">
            <a:off x="1375035" y="2490824"/>
            <a:ext cx="285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prstClr val="black"/>
                </a:solidFill>
              </a:rPr>
              <a:t>Žiūrėsime filmus.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57712" y="3800986"/>
            <a:ext cx="34747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solidFill>
                  <a:prstClr val="black"/>
                </a:solidFill>
              </a:rPr>
              <a:t>Kalb</a:t>
            </a:r>
            <a:r>
              <a:rPr lang="lt-LT" sz="2800" dirty="0" smtClean="0">
                <a:solidFill>
                  <a:prstClr val="black"/>
                </a:solidFill>
              </a:rPr>
              <a:t>ėsime apie veikėjų </a:t>
            </a:r>
            <a:r>
              <a:rPr lang="lt-LT" sz="2800" dirty="0">
                <a:solidFill>
                  <a:prstClr val="black"/>
                </a:solidFill>
              </a:rPr>
              <a:t>elgesį kino teatre.</a:t>
            </a:r>
          </a:p>
        </p:txBody>
      </p:sp>
      <p:sp>
        <p:nvSpPr>
          <p:cNvPr id="9" name="TextBox 8"/>
          <p:cNvSpPr txBox="1"/>
          <p:nvPr/>
        </p:nvSpPr>
        <p:spPr>
          <a:xfrm rot="1581750">
            <a:off x="7164776" y="1843427"/>
            <a:ext cx="3341635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prstClr val="black"/>
                </a:solidFill>
              </a:rPr>
              <a:t>Sukursime po vieną leidžiamąjį ir draudžiamąjį ženklą.</a:t>
            </a:r>
          </a:p>
        </p:txBody>
      </p:sp>
      <p:sp>
        <p:nvSpPr>
          <p:cNvPr id="10" name="Action Button: Forward or Next 9">
            <a:hlinkClick r:id="rId3" action="ppaction://hlinksldjump" highlightClick="1"/>
          </p:cNvPr>
          <p:cNvSpPr/>
          <p:nvPr/>
        </p:nvSpPr>
        <p:spPr>
          <a:xfrm rot="19940613">
            <a:off x="2694087" y="2896090"/>
            <a:ext cx="731520" cy="457200"/>
          </a:xfrm>
          <a:prstGeom prst="actionButtonForwardNex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Forward or Next 11">
            <a:hlinkClick r:id="rId4" action="ppaction://hlinksldjump" highlightClick="1"/>
          </p:cNvPr>
          <p:cNvSpPr/>
          <p:nvPr/>
        </p:nvSpPr>
        <p:spPr>
          <a:xfrm>
            <a:off x="7949205" y="3963515"/>
            <a:ext cx="731520" cy="457200"/>
          </a:xfrm>
          <a:prstGeom prst="actionButtonForwardNex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99100">
            <a:off x="10173596" y="2511584"/>
            <a:ext cx="890093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2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877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89531" y="1806599"/>
            <a:ext cx="795528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 smtClean="0">
                <a:sym typeface="Wingdings" panose="05000000000000000000" pitchFamily="2" charset="2"/>
                <a:hlinkClick r:id="rId3"/>
              </a:rPr>
              <a:t></a:t>
            </a:r>
            <a:r>
              <a:rPr lang="lt-LT" sz="2800" b="1" dirty="0" smtClean="0">
                <a:sym typeface="Wingdings" panose="05000000000000000000" pitchFamily="2" charset="2"/>
                <a:hlinkClick r:id="rId3"/>
              </a:rPr>
              <a:t> </a:t>
            </a:r>
            <a:r>
              <a:rPr lang="en-US" sz="2800" b="1" u="sng" dirty="0" smtClean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https://www.youtube.com/watch?v=DT8Lklo4ing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257174" y="699999"/>
            <a:ext cx="86868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sym typeface="Wingdings" panose="05000000000000000000" pitchFamily="2" charset="2"/>
                <a:hlinkClick r:id="rId5"/>
              </a:rPr>
              <a:t></a:t>
            </a:r>
            <a:r>
              <a:rPr lang="lt-LT" sz="2800" b="1" dirty="0" smtClean="0">
                <a:sym typeface="Wingdings" panose="05000000000000000000" pitchFamily="2" charset="2"/>
                <a:hlinkClick r:id="rId5"/>
              </a:rPr>
              <a:t> </a:t>
            </a:r>
            <a:r>
              <a:rPr lang="en-US" sz="2800" b="1" dirty="0" smtClean="0">
                <a:hlinkClick r:id="rId5"/>
              </a:rPr>
              <a:t>https://www.youtube.com/watch?v=YjHuMmNhwW8</a:t>
            </a:r>
            <a:endParaRPr lang="en-US" sz="28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3426143" y="2768208"/>
            <a:ext cx="813816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800" b="1" smtClean="0">
                <a:sym typeface="Wingdings" panose="05000000000000000000" pitchFamily="2" charset="2"/>
                <a:hlinkClick r:id="rId3"/>
              </a:rPr>
              <a:t></a:t>
            </a:r>
            <a:r>
              <a:rPr lang="lt-LT" sz="2800" b="1" smtClean="0">
                <a:sym typeface="Wingdings" panose="05000000000000000000" pitchFamily="2" charset="2"/>
                <a:hlinkClick r:id="rId3"/>
              </a:rPr>
              <a:t> </a:t>
            </a:r>
            <a:r>
              <a:rPr lang="en-US" sz="2800" b="1" dirty="0" smtClean="0">
                <a:hlinkClick r:id="rId3"/>
              </a:rPr>
              <a:t>https://www.youtube.com/watch?v=x61NyL5EZ5s </a:t>
            </a:r>
            <a:endParaRPr lang="en-US" sz="2800" b="1" dirty="0"/>
          </a:p>
        </p:txBody>
      </p:sp>
      <p:sp>
        <p:nvSpPr>
          <p:cNvPr id="7" name="Action Button: Back or Previous 6">
            <a:hlinkClick r:id="rId6" action="ppaction://hlinksldjump" highlightClick="1"/>
          </p:cNvPr>
          <p:cNvSpPr/>
          <p:nvPr/>
        </p:nvSpPr>
        <p:spPr>
          <a:xfrm>
            <a:off x="100014" y="5829300"/>
            <a:ext cx="1097280" cy="731520"/>
          </a:xfrm>
          <a:prstGeom prst="actionButtonBackPrevious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5663" y="5829300"/>
            <a:ext cx="1097280" cy="731520"/>
          </a:xfrm>
          <a:prstGeom prst="actionButtonForwardNex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9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365"/>
            <a:ext cx="12191999" cy="6887712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 rot="20677833">
            <a:off x="40373" y="577872"/>
            <a:ext cx="8503920" cy="5006714"/>
          </a:xfrm>
          <a:prstGeom prst="cloud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dirty="0" smtClean="0"/>
              <a:t>Londone Princo Čarlzo kino teatro savanoriai be jokio atlygio persirengia </a:t>
            </a:r>
            <a:r>
              <a:rPr lang="lt-LT" sz="4000" b="1" dirty="0" err="1" smtClean="0"/>
              <a:t>nindzėmis</a:t>
            </a:r>
            <a:r>
              <a:rPr lang="lt-LT" sz="4000" b="1" dirty="0" smtClean="0"/>
              <a:t> ir bando drausminti  nemandagius kino teatro žiūrovus...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9526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01251" y="6229350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hlinkClick r:id="rId3"/>
              </a:rPr>
              <a:t>Nuotraukų šaltinis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84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3"/>
            <a:ext cx="12192000" cy="688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4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363"/>
            <a:ext cx="12192000" cy="683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016"/>
            <a:ext cx="12191999" cy="69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581"/>
            <a:ext cx="12192000" cy="688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365"/>
            <a:ext cx="12191999" cy="6887712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 rot="20553748">
            <a:off x="87016" y="1177343"/>
            <a:ext cx="8138160" cy="1828800"/>
          </a:xfrm>
          <a:prstGeom prst="cloud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dirty="0" smtClean="0"/>
              <a:t>Parengė Klaipėdos </a:t>
            </a:r>
            <a:r>
              <a:rPr lang="lt-LT" sz="2800" b="1" dirty="0" err="1" smtClean="0"/>
              <a:t>Litorinos</a:t>
            </a:r>
            <a:r>
              <a:rPr lang="lt-LT" sz="2800" b="1" dirty="0" smtClean="0"/>
              <a:t> mokyklos </a:t>
            </a:r>
            <a:r>
              <a:rPr lang="lt-LT" sz="2800" b="1" dirty="0" err="1" smtClean="0"/>
              <a:t>surdopedagogė</a:t>
            </a:r>
            <a:r>
              <a:rPr lang="lt-LT" sz="2800" b="1" dirty="0" smtClean="0"/>
              <a:t> ekspertė </a:t>
            </a:r>
          </a:p>
          <a:p>
            <a:pPr algn="ctr"/>
            <a:r>
              <a:rPr lang="lt-LT" sz="2800" b="1" dirty="0" smtClean="0"/>
              <a:t>SIGITA KOROLIOVĖ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698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120</Words>
  <Application>Microsoft Office PowerPoint</Application>
  <PresentationFormat>Widescreen</PresentationFormat>
  <Paragraphs>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Sigita</dc:creator>
  <cp:lastModifiedBy>Sigita</cp:lastModifiedBy>
  <cp:revision>13</cp:revision>
  <dcterms:created xsi:type="dcterms:W3CDTF">2015-01-04T13:24:15Z</dcterms:created>
  <dcterms:modified xsi:type="dcterms:W3CDTF">2015-01-18T06:32:28Z</dcterms:modified>
</cp:coreProperties>
</file>