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34"/>
  </p:notesMasterIdLst>
  <p:sldIdLst>
    <p:sldId id="287" r:id="rId2"/>
    <p:sldId id="256" r:id="rId3"/>
    <p:sldId id="257" r:id="rId4"/>
    <p:sldId id="258" r:id="rId5"/>
    <p:sldId id="259" r:id="rId6"/>
    <p:sldId id="261" r:id="rId7"/>
    <p:sldId id="262" r:id="rId8"/>
    <p:sldId id="260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39" autoAdjust="0"/>
    <p:restoredTop sz="94660"/>
  </p:normalViewPr>
  <p:slideViewPr>
    <p:cSldViewPr>
      <p:cViewPr varScale="1">
        <p:scale>
          <a:sx n="66" d="100"/>
          <a:sy n="66" d="100"/>
        </p:scale>
        <p:origin x="1284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AD14E9-1113-4805-BBE0-959F4EF67EE8}" type="datetimeFigureOut">
              <a:rPr lang="lt-LT" smtClean="0"/>
              <a:pPr/>
              <a:t>2020-01-19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3FCEA7-EC4E-4665-B4DE-64B958B84F64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08840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1F372-3688-417C-AA75-F7FB0EFB0340}" type="datetimeFigureOut">
              <a:rPr lang="lt-LT" smtClean="0"/>
              <a:pPr/>
              <a:t>2020-01-19</a:t>
            </a:fld>
            <a:endParaRPr lang="lt-LT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67DA83-D5CC-4238-AEF5-BE5BE0104C1B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481F372-3688-417C-AA75-F7FB0EFB0340}" type="datetimeFigureOut">
              <a:rPr lang="lt-LT" smtClean="0"/>
              <a:pPr/>
              <a:t>2020-01-19</a:t>
            </a:fld>
            <a:endParaRPr lang="lt-LT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A867DA83-D5CC-4238-AEF5-BE5BE0104C1B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1F372-3688-417C-AA75-F7FB0EFB0340}" type="datetimeFigureOut">
              <a:rPr lang="lt-LT" smtClean="0"/>
              <a:pPr/>
              <a:t>2020-01-19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7DA83-D5CC-4238-AEF5-BE5BE0104C1B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1F372-3688-417C-AA75-F7FB0EFB0340}" type="datetimeFigureOut">
              <a:rPr lang="lt-LT" smtClean="0"/>
              <a:pPr/>
              <a:t>2020-01-19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7DA83-D5CC-4238-AEF5-BE5BE0104C1B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7DA83-D5CC-4238-AEF5-BE5BE0104C1B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1F372-3688-417C-AA75-F7FB0EFB0340}" type="datetimeFigureOut">
              <a:rPr lang="lt-LT" smtClean="0"/>
              <a:pPr/>
              <a:t>2020-01-19</a:t>
            </a:fld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1F372-3688-417C-AA75-F7FB0EFB0340}" type="datetimeFigureOut">
              <a:rPr lang="lt-LT" smtClean="0"/>
              <a:pPr/>
              <a:t>2020-01-19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7DA83-D5CC-4238-AEF5-BE5BE0104C1B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1F372-3688-417C-AA75-F7FB0EFB0340}" type="datetimeFigureOut">
              <a:rPr lang="lt-LT" smtClean="0"/>
              <a:pPr/>
              <a:t>2020-01-19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7DA83-D5CC-4238-AEF5-BE5BE0104C1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481F372-3688-417C-AA75-F7FB0EFB0340}" type="datetimeFigureOut">
              <a:rPr lang="lt-LT" smtClean="0"/>
              <a:pPr/>
              <a:t>2020-01-19</a:t>
            </a:fld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867DA83-D5CC-4238-AEF5-BE5BE0104C1B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1F372-3688-417C-AA75-F7FB0EFB0340}" type="datetimeFigureOut">
              <a:rPr lang="lt-LT" smtClean="0"/>
              <a:pPr/>
              <a:t>2020-01-19</a:t>
            </a:fld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67DA83-D5CC-4238-AEF5-BE5BE0104C1B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1F372-3688-417C-AA75-F7FB0EFB0340}" type="datetimeFigureOut">
              <a:rPr lang="lt-LT" smtClean="0"/>
              <a:pPr/>
              <a:t>2020-01-19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7DA83-D5CC-4238-AEF5-BE5BE0104C1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1F372-3688-417C-AA75-F7FB0EFB0340}" type="datetimeFigureOut">
              <a:rPr lang="lt-LT" smtClean="0"/>
              <a:pPr/>
              <a:t>2020-01-19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7DA83-D5CC-4238-AEF5-BE5BE0104C1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481F372-3688-417C-AA75-F7FB0EFB0340}" type="datetimeFigureOut">
              <a:rPr lang="lt-LT" smtClean="0"/>
              <a:pPr/>
              <a:t>2020-01-19</a:t>
            </a:fld>
            <a:endParaRPr lang="lt-L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A867DA83-D5CC-4238-AEF5-BE5BE0104C1B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4" Type="http://schemas.openxmlformats.org/officeDocument/2006/relationships/slide" Target="slide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slide" Target="slide19.xml"/><Relationship Id="rId4" Type="http://schemas.openxmlformats.org/officeDocument/2006/relationships/slide" Target="slide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slide" Target="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slide" Target="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gi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3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3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285852" y="1785926"/>
            <a:ext cx="2500330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b="1" dirty="0" smtClean="0">
                <a:hlinkClick r:id="rId2" action="ppaction://hlinksldjump"/>
              </a:rPr>
              <a:t>Pradėti testą</a:t>
            </a:r>
            <a:endParaRPr lang="lt-LT" sz="2000" b="1" dirty="0"/>
          </a:p>
        </p:txBody>
      </p:sp>
      <p:sp>
        <p:nvSpPr>
          <p:cNvPr id="2" name="Cloud Callout 1"/>
          <p:cNvSpPr/>
          <p:nvPr/>
        </p:nvSpPr>
        <p:spPr>
          <a:xfrm rot="19923520">
            <a:off x="56247" y="722132"/>
            <a:ext cx="5180996" cy="288000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54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Testas „Skaitvardžių skyriai ir poskyriai“</a:t>
            </a:r>
            <a:endParaRPr lang="lt-LT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54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Cloud Callout 2"/>
          <p:cNvSpPr/>
          <p:nvPr/>
        </p:nvSpPr>
        <p:spPr>
          <a:xfrm rot="1772094">
            <a:off x="3100841" y="2273478"/>
            <a:ext cx="6152132" cy="387817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lt-L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54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Sukūrė Klaipėdos </a:t>
            </a:r>
            <a:r>
              <a:rPr lang="en-US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54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Litorinos</a:t>
            </a:r>
            <a:r>
              <a:rPr lang="lt-L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54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mokyklos </a:t>
            </a:r>
            <a:r>
              <a:rPr lang="lt-LT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54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surdopedagogė</a:t>
            </a:r>
            <a:r>
              <a:rPr lang="lt-L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54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ekspertė </a:t>
            </a:r>
            <a:endParaRPr lang="en-US" sz="2800" b="1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54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lt-LT" sz="2800" b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Sigita </a:t>
            </a:r>
            <a:r>
              <a:rPr lang="lt-L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Koroliovė</a:t>
            </a:r>
            <a:endParaRPr lang="lt-LT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3042" y="571480"/>
            <a:ext cx="5715040" cy="785818"/>
          </a:xfrm>
        </p:spPr>
        <p:txBody>
          <a:bodyPr>
            <a:normAutofit fontScale="90000"/>
          </a:bodyPr>
          <a:lstStyle/>
          <a:p>
            <a:r>
              <a:rPr lang="lt-LT" b="1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Kas yra skaitvardis?</a:t>
            </a:r>
            <a:endParaRPr lang="lt-LT" b="1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500430" y="1500174"/>
            <a:ext cx="216000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b="1" dirty="0" smtClean="0">
                <a:solidFill>
                  <a:schemeClr val="bg2">
                    <a:lumMod val="75000"/>
                  </a:schemeClr>
                </a:solidFill>
                <a:hlinkClick r:id="rId2" action="ppaction://hlinksldjump"/>
              </a:rPr>
              <a:t>Skaičiaus vardas</a:t>
            </a:r>
            <a:endParaRPr lang="lt-LT" sz="20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500430" y="2571744"/>
            <a:ext cx="216000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b="1" dirty="0" smtClean="0">
                <a:hlinkClick r:id="rId3" action="ppaction://hlinksldjump"/>
              </a:rPr>
              <a:t>Skaičius</a:t>
            </a:r>
            <a:endParaRPr lang="lt-LT" sz="20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3571868" y="3714752"/>
            <a:ext cx="216000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b="1" dirty="0" smtClean="0">
                <a:hlinkClick r:id="rId3" action="ppaction://hlinksldjump"/>
              </a:rPr>
              <a:t>Daikto vardas</a:t>
            </a:r>
            <a:endParaRPr lang="lt-LT" sz="2000" b="1" dirty="0"/>
          </a:p>
        </p:txBody>
      </p:sp>
      <p:sp>
        <p:nvSpPr>
          <p:cNvPr id="7" name="Rounded Rectangle 6"/>
          <p:cNvSpPr/>
          <p:nvPr/>
        </p:nvSpPr>
        <p:spPr>
          <a:xfrm>
            <a:off x="3571868" y="4857760"/>
            <a:ext cx="216000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b="1" dirty="0" smtClean="0">
                <a:hlinkClick r:id="rId3" action="ppaction://hlinksldjump"/>
              </a:rPr>
              <a:t>Matematikos ženklas</a:t>
            </a:r>
            <a:endParaRPr lang="lt-LT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hlinkClick r:id="rId2" action="ppaction://hlinksldjump"/>
          </p:cNvPr>
          <p:cNvSpPr/>
          <p:nvPr/>
        </p:nvSpPr>
        <p:spPr>
          <a:xfrm>
            <a:off x="7072330" y="5929330"/>
            <a:ext cx="171451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 smtClean="0">
                <a:hlinkClick r:id="rId2" action="ppaction://hlinksldjump"/>
              </a:rPr>
              <a:t>2 klausimas</a:t>
            </a:r>
            <a:endParaRPr lang="lt-LT" b="1" dirty="0"/>
          </a:p>
        </p:txBody>
      </p:sp>
      <p:sp>
        <p:nvSpPr>
          <p:cNvPr id="5" name="Rectangle 4"/>
          <p:cNvSpPr/>
          <p:nvPr/>
        </p:nvSpPr>
        <p:spPr>
          <a:xfrm>
            <a:off x="3143240" y="2428868"/>
            <a:ext cx="31198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lt-LT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54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Teisingai</a:t>
            </a:r>
            <a:endParaRPr lang="en-US" sz="5400" b="1" cap="all" dirty="0">
              <a:ln w="0"/>
              <a:solidFill>
                <a:srgbClr val="0054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7143768" y="5786454"/>
            <a:ext cx="1643074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 smtClean="0">
                <a:hlinkClick r:id="rId2" action="ppaction://hlinksldjump"/>
              </a:rPr>
              <a:t>Bandyk dar kartą</a:t>
            </a:r>
            <a:endParaRPr lang="lt-LT" b="1" dirty="0"/>
          </a:p>
        </p:txBody>
      </p:sp>
      <p:sp>
        <p:nvSpPr>
          <p:cNvPr id="4" name="Rectangle 3"/>
          <p:cNvSpPr/>
          <p:nvPr/>
        </p:nvSpPr>
        <p:spPr>
          <a:xfrm>
            <a:off x="2571736" y="2643182"/>
            <a:ext cx="39660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lt-LT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Neteisingai</a:t>
            </a:r>
            <a:endParaRPr lang="lt-LT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7224" y="500042"/>
            <a:ext cx="75724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b="1" dirty="0" smtClean="0"/>
              <a:t>Ar sakinyje  </a:t>
            </a:r>
          </a:p>
          <a:p>
            <a:pPr algn="ctr"/>
            <a:r>
              <a:rPr lang="lt-LT" sz="2800" b="1" i="1" dirty="0" smtClean="0">
                <a:solidFill>
                  <a:srgbClr val="005400"/>
                </a:solidFill>
              </a:rPr>
              <a:t>„Berniukas pirmą kartą pamatė jūrą.“ </a:t>
            </a:r>
          </a:p>
          <a:p>
            <a:pPr algn="ctr"/>
            <a:r>
              <a:rPr lang="lt-LT" sz="2800" b="1" dirty="0" smtClean="0"/>
              <a:t>yra skaitvardis?</a:t>
            </a:r>
            <a:r>
              <a:rPr lang="lt-LT" sz="2800" b="1" i="1" dirty="0" smtClean="0"/>
              <a:t> </a:t>
            </a:r>
            <a:endParaRPr lang="lt-LT" sz="2800" b="1" i="1" dirty="0"/>
          </a:p>
        </p:txBody>
      </p:sp>
      <p:sp>
        <p:nvSpPr>
          <p:cNvPr id="3" name="Rounded Rectangle 2">
            <a:hlinkClick r:id="rId2" action="ppaction://hlinksldjump"/>
          </p:cNvPr>
          <p:cNvSpPr/>
          <p:nvPr/>
        </p:nvSpPr>
        <p:spPr>
          <a:xfrm>
            <a:off x="3786182" y="2571744"/>
            <a:ext cx="1440000" cy="108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dirty="0" smtClean="0">
                <a:hlinkClick r:id="rId3" action="ppaction://hlinksldjump"/>
              </a:rPr>
              <a:t>Taip</a:t>
            </a:r>
            <a:endParaRPr lang="lt-LT" sz="2400" b="1" dirty="0"/>
          </a:p>
        </p:txBody>
      </p:sp>
      <p:sp>
        <p:nvSpPr>
          <p:cNvPr id="4" name="Rounded Rectangle 3"/>
          <p:cNvSpPr/>
          <p:nvPr/>
        </p:nvSpPr>
        <p:spPr>
          <a:xfrm>
            <a:off x="3714744" y="4071942"/>
            <a:ext cx="1440000" cy="108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dirty="0" smtClean="0">
                <a:hlinkClick r:id="rId4" action="ppaction://hlinksldjump"/>
              </a:rPr>
              <a:t>Ne</a:t>
            </a:r>
            <a:endParaRPr lang="lt-LT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hlinkClick r:id="rId2" action="ppaction://hlinksldjump"/>
          </p:cNvPr>
          <p:cNvSpPr/>
          <p:nvPr/>
        </p:nvSpPr>
        <p:spPr>
          <a:xfrm>
            <a:off x="7072330" y="5929330"/>
            <a:ext cx="171451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 smtClean="0">
                <a:hlinkClick r:id="rId3" action="ppaction://hlinksldjump"/>
              </a:rPr>
              <a:t>3 klausimas</a:t>
            </a:r>
            <a:endParaRPr lang="lt-LT" b="1" dirty="0"/>
          </a:p>
        </p:txBody>
      </p:sp>
      <p:sp>
        <p:nvSpPr>
          <p:cNvPr id="4" name="Rectangle 3"/>
          <p:cNvSpPr/>
          <p:nvPr/>
        </p:nvSpPr>
        <p:spPr>
          <a:xfrm>
            <a:off x="3143240" y="2428868"/>
            <a:ext cx="31198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lt-LT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54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Teisingai</a:t>
            </a:r>
            <a:endParaRPr lang="en-US" sz="5400" b="1" cap="all" dirty="0">
              <a:ln w="0"/>
              <a:solidFill>
                <a:srgbClr val="0054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7215206" y="5786454"/>
            <a:ext cx="1643074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 smtClean="0">
                <a:hlinkClick r:id="rId2" action="ppaction://hlinksldjump"/>
              </a:rPr>
              <a:t>Bandyk dar kartą</a:t>
            </a:r>
            <a:endParaRPr lang="lt-LT" b="1" dirty="0"/>
          </a:p>
        </p:txBody>
      </p:sp>
      <p:sp>
        <p:nvSpPr>
          <p:cNvPr id="4" name="Rectangle 3"/>
          <p:cNvSpPr/>
          <p:nvPr/>
        </p:nvSpPr>
        <p:spPr>
          <a:xfrm>
            <a:off x="2571736" y="2714620"/>
            <a:ext cx="39660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lt-LT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Neteisingai</a:t>
            </a:r>
            <a:endParaRPr lang="lt-LT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500042"/>
            <a:ext cx="80010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600" b="1" dirty="0" smtClean="0">
                <a:solidFill>
                  <a:srgbClr val="005400"/>
                </a:solidFill>
              </a:rPr>
              <a:t>Kuris iš šių skaitvardžių yra dauginis?</a:t>
            </a:r>
            <a:endParaRPr lang="lt-LT" sz="3600" b="1" dirty="0">
              <a:solidFill>
                <a:srgbClr val="005400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000100" y="1785926"/>
            <a:ext cx="2214578" cy="864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b="1" dirty="0" smtClean="0">
                <a:hlinkClick r:id="rId2" action="ppaction://hlinksldjump"/>
              </a:rPr>
              <a:t>Trečias</a:t>
            </a:r>
            <a:endParaRPr lang="lt-LT" sz="2000" b="1" dirty="0"/>
          </a:p>
        </p:txBody>
      </p:sp>
      <p:sp>
        <p:nvSpPr>
          <p:cNvPr id="4" name="Rounded Rectangle 3"/>
          <p:cNvSpPr/>
          <p:nvPr/>
        </p:nvSpPr>
        <p:spPr>
          <a:xfrm>
            <a:off x="5500694" y="1714488"/>
            <a:ext cx="2143140" cy="864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b="1" dirty="0" smtClean="0">
                <a:hlinkClick r:id="rId2" action="ppaction://hlinksldjump"/>
              </a:rPr>
              <a:t>Trys trečiosios</a:t>
            </a:r>
            <a:endParaRPr lang="lt-LT" sz="2000" b="1" dirty="0"/>
          </a:p>
        </p:txBody>
      </p:sp>
      <p:sp>
        <p:nvSpPr>
          <p:cNvPr id="5" name="Rounded Rectangle 4"/>
          <p:cNvSpPr/>
          <p:nvPr/>
        </p:nvSpPr>
        <p:spPr>
          <a:xfrm>
            <a:off x="3357554" y="3357562"/>
            <a:ext cx="2143140" cy="864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b="1" dirty="0" smtClean="0">
                <a:hlinkClick r:id="rId3" action="ppaction://hlinksldjump"/>
              </a:rPr>
              <a:t>Trejos</a:t>
            </a:r>
            <a:endParaRPr lang="lt-LT" sz="20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5715008" y="4929198"/>
            <a:ext cx="2143140" cy="864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b="1" dirty="0" smtClean="0">
                <a:hlinkClick r:id="rId2" action="ppaction://hlinksldjump"/>
              </a:rPr>
              <a:t>Trys</a:t>
            </a:r>
            <a:endParaRPr lang="lt-LT" sz="2000" b="1" dirty="0"/>
          </a:p>
        </p:txBody>
      </p:sp>
      <p:sp>
        <p:nvSpPr>
          <p:cNvPr id="7" name="Rounded Rectangle 6"/>
          <p:cNvSpPr/>
          <p:nvPr/>
        </p:nvSpPr>
        <p:spPr>
          <a:xfrm>
            <a:off x="1142976" y="4929198"/>
            <a:ext cx="2143140" cy="864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b="1" dirty="0" smtClean="0">
                <a:hlinkClick r:id="rId2" action="ppaction://hlinksldjump"/>
              </a:rPr>
              <a:t>Trejetas</a:t>
            </a:r>
            <a:endParaRPr lang="lt-LT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hlinkClick r:id="rId2" action="ppaction://hlinksldjump"/>
          </p:cNvPr>
          <p:cNvSpPr/>
          <p:nvPr/>
        </p:nvSpPr>
        <p:spPr>
          <a:xfrm>
            <a:off x="7072330" y="5929330"/>
            <a:ext cx="171451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 smtClean="0">
                <a:hlinkClick r:id="rId3" action="ppaction://hlinksldjump"/>
              </a:rPr>
              <a:t>4 klausimas</a:t>
            </a:r>
            <a:endParaRPr lang="lt-LT" b="1" dirty="0"/>
          </a:p>
        </p:txBody>
      </p:sp>
      <p:sp>
        <p:nvSpPr>
          <p:cNvPr id="4" name="Rectangle 3"/>
          <p:cNvSpPr/>
          <p:nvPr/>
        </p:nvSpPr>
        <p:spPr>
          <a:xfrm>
            <a:off x="3143240" y="2428868"/>
            <a:ext cx="31198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lt-LT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54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Teisingai</a:t>
            </a:r>
            <a:endParaRPr lang="en-US" sz="5400" b="1" cap="all" dirty="0">
              <a:ln w="0"/>
              <a:solidFill>
                <a:srgbClr val="0054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7143768" y="5857892"/>
            <a:ext cx="1643074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 smtClean="0">
                <a:hlinkClick r:id="rId2" action="ppaction://hlinksldjump"/>
              </a:rPr>
              <a:t>Bandyk dar kartą</a:t>
            </a:r>
            <a:endParaRPr lang="lt-LT" b="1" dirty="0"/>
          </a:p>
        </p:txBody>
      </p:sp>
      <p:sp>
        <p:nvSpPr>
          <p:cNvPr id="4" name="Rectangle 3"/>
          <p:cNvSpPr/>
          <p:nvPr/>
        </p:nvSpPr>
        <p:spPr>
          <a:xfrm>
            <a:off x="2571736" y="2714620"/>
            <a:ext cx="39660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lt-LT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Neteisingai</a:t>
            </a:r>
            <a:endParaRPr lang="lt-LT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7290" y="928670"/>
            <a:ext cx="67866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b="1" dirty="0" smtClean="0">
                <a:solidFill>
                  <a:schemeClr val="bg2"/>
                </a:solidFill>
              </a:rPr>
              <a:t>Skaitvardis</a:t>
            </a:r>
            <a:r>
              <a:rPr lang="lt-LT" sz="3200" b="1" dirty="0" smtClean="0"/>
              <a:t> </a:t>
            </a:r>
            <a:r>
              <a:rPr lang="lt-LT" sz="3200" b="1" i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vienuoliktas</a:t>
            </a:r>
            <a:r>
              <a:rPr lang="lt-LT" sz="3200" b="1" i="1" dirty="0" smtClean="0">
                <a:solidFill>
                  <a:srgbClr val="00B050"/>
                </a:solidFill>
              </a:rPr>
              <a:t> </a:t>
            </a:r>
            <a:r>
              <a:rPr lang="lt-LT" sz="3200" b="1" dirty="0" smtClean="0">
                <a:solidFill>
                  <a:schemeClr val="bg2"/>
                </a:solidFill>
              </a:rPr>
              <a:t>yra:</a:t>
            </a:r>
            <a:r>
              <a:rPr lang="lt-LT" sz="3200" b="1" dirty="0" smtClean="0"/>
              <a:t> </a:t>
            </a:r>
            <a:endParaRPr lang="lt-LT" sz="3200" b="1" dirty="0"/>
          </a:p>
        </p:txBody>
      </p:sp>
      <p:sp>
        <p:nvSpPr>
          <p:cNvPr id="3" name="Rounded Rectangle 2"/>
          <p:cNvSpPr/>
          <p:nvPr/>
        </p:nvSpPr>
        <p:spPr>
          <a:xfrm>
            <a:off x="1285852" y="2285992"/>
            <a:ext cx="2643206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b="1" dirty="0" smtClean="0">
                <a:hlinkClick r:id="rId2" action="ppaction://hlinksldjump"/>
              </a:rPr>
              <a:t>Kelintinis</a:t>
            </a:r>
            <a:endParaRPr lang="lt-LT" sz="2000" b="1" dirty="0"/>
          </a:p>
        </p:txBody>
      </p:sp>
      <p:sp>
        <p:nvSpPr>
          <p:cNvPr id="4" name="Rounded Rectangle 3"/>
          <p:cNvSpPr/>
          <p:nvPr/>
        </p:nvSpPr>
        <p:spPr>
          <a:xfrm>
            <a:off x="3143240" y="4071942"/>
            <a:ext cx="2643206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b="1" dirty="0" smtClean="0">
                <a:hlinkClick r:id="rId3" action="ppaction://hlinksldjump"/>
              </a:rPr>
              <a:t>Kelintinis įvardžiuotinis </a:t>
            </a:r>
            <a:endParaRPr lang="lt-LT" sz="2000" b="1" dirty="0"/>
          </a:p>
        </p:txBody>
      </p:sp>
      <p:sp>
        <p:nvSpPr>
          <p:cNvPr id="5" name="Rounded Rectangle 4"/>
          <p:cNvSpPr/>
          <p:nvPr/>
        </p:nvSpPr>
        <p:spPr>
          <a:xfrm>
            <a:off x="5286380" y="2285992"/>
            <a:ext cx="2643206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b="1" dirty="0" smtClean="0">
                <a:hlinkClick r:id="rId3" action="ppaction://hlinksldjump"/>
              </a:rPr>
              <a:t>Kiekinis</a:t>
            </a:r>
            <a:endParaRPr lang="lt-LT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hlinkClick r:id="rId2" action="ppaction://hlinksldjump"/>
          </p:cNvPr>
          <p:cNvSpPr/>
          <p:nvPr/>
        </p:nvSpPr>
        <p:spPr>
          <a:xfrm>
            <a:off x="7072330" y="5929330"/>
            <a:ext cx="171451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 smtClean="0">
                <a:hlinkClick r:id="rId3" action="ppaction://hlinksldjump"/>
              </a:rPr>
              <a:t>5 klausimas</a:t>
            </a:r>
            <a:endParaRPr lang="lt-LT" b="1" dirty="0"/>
          </a:p>
        </p:txBody>
      </p:sp>
      <p:sp>
        <p:nvSpPr>
          <p:cNvPr id="4" name="Rectangle 3"/>
          <p:cNvSpPr/>
          <p:nvPr/>
        </p:nvSpPr>
        <p:spPr>
          <a:xfrm>
            <a:off x="3143240" y="2428868"/>
            <a:ext cx="31198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lt-LT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54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Teisingai</a:t>
            </a:r>
            <a:endParaRPr lang="en-US" sz="5400" b="1" cap="all" dirty="0">
              <a:ln w="0"/>
              <a:solidFill>
                <a:srgbClr val="0054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7143768" y="5857892"/>
            <a:ext cx="1643074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 smtClean="0">
                <a:hlinkClick r:id="rId2" action="ppaction://hlinksldjump"/>
              </a:rPr>
              <a:t>Bandyk dar kartą</a:t>
            </a:r>
            <a:endParaRPr lang="lt-LT" b="1" dirty="0"/>
          </a:p>
        </p:txBody>
      </p:sp>
      <p:sp>
        <p:nvSpPr>
          <p:cNvPr id="4" name="Rectangle 3"/>
          <p:cNvSpPr/>
          <p:nvPr/>
        </p:nvSpPr>
        <p:spPr>
          <a:xfrm>
            <a:off x="2571736" y="2643182"/>
            <a:ext cx="39660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lt-LT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Neteisingai</a:t>
            </a:r>
            <a:endParaRPr lang="lt-LT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357166"/>
            <a:ext cx="8715436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b="1" dirty="0" smtClean="0">
                <a:solidFill>
                  <a:schemeClr val="bg2"/>
                </a:solidFill>
              </a:rPr>
              <a:t>Kiek šiame sakinyje yra skaitvardžių?</a:t>
            </a:r>
          </a:p>
          <a:p>
            <a:pPr algn="ctr"/>
            <a:endParaRPr lang="lt-LT" dirty="0" smtClean="0"/>
          </a:p>
          <a:p>
            <a:pPr algn="ctr"/>
            <a:r>
              <a:rPr lang="lt-LT" sz="2400" b="1" i="1" dirty="0" smtClean="0">
                <a:solidFill>
                  <a:schemeClr val="bg2">
                    <a:lumMod val="75000"/>
                  </a:schemeClr>
                </a:solidFill>
              </a:rPr>
              <a:t>Vieną kartą Moniką gavo dvejetą, o antrą kartą jai pavyko padaryti tik tris klaidas ir gauti pirmąjį  septynetą.</a:t>
            </a:r>
            <a:endParaRPr lang="lt-LT" sz="2400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Rounded Rectangle 2">
            <a:hlinkClick r:id="rId2" action="ppaction://hlinksldjump"/>
          </p:cNvPr>
          <p:cNvSpPr/>
          <p:nvPr/>
        </p:nvSpPr>
        <p:spPr>
          <a:xfrm>
            <a:off x="1500166" y="2928934"/>
            <a:ext cx="9144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b="1" dirty="0" smtClean="0">
                <a:hlinkClick r:id="rId2" action="ppaction://hlinksldjump"/>
              </a:rPr>
              <a:t>1</a:t>
            </a:r>
            <a:endParaRPr lang="lt-LT" sz="2800" b="1" dirty="0"/>
          </a:p>
        </p:txBody>
      </p:sp>
      <p:sp>
        <p:nvSpPr>
          <p:cNvPr id="4" name="Rounded Rectangle 3">
            <a:hlinkClick r:id="rId2" action="ppaction://hlinksldjump"/>
          </p:cNvPr>
          <p:cNvSpPr/>
          <p:nvPr/>
        </p:nvSpPr>
        <p:spPr>
          <a:xfrm>
            <a:off x="1428728" y="4786322"/>
            <a:ext cx="9144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b="1" dirty="0" smtClean="0">
                <a:hlinkClick r:id="rId2" action="ppaction://hlinksldjump"/>
              </a:rPr>
              <a:t>0</a:t>
            </a:r>
            <a:endParaRPr lang="lt-LT" sz="2800" b="1" dirty="0"/>
          </a:p>
        </p:txBody>
      </p:sp>
      <p:sp>
        <p:nvSpPr>
          <p:cNvPr id="5" name="Rounded Rectangle 4">
            <a:hlinkClick r:id="rId2" action="ppaction://hlinksldjump"/>
          </p:cNvPr>
          <p:cNvSpPr/>
          <p:nvPr/>
        </p:nvSpPr>
        <p:spPr>
          <a:xfrm>
            <a:off x="3286116" y="5357826"/>
            <a:ext cx="9144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b="1" dirty="0" smtClean="0">
                <a:hlinkClick r:id="rId2" action="ppaction://hlinksldjump"/>
              </a:rPr>
              <a:t>7</a:t>
            </a:r>
            <a:endParaRPr lang="lt-LT" sz="28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3286116" y="2071678"/>
            <a:ext cx="9144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b="1" dirty="0" smtClean="0">
                <a:hlinkClick r:id="rId2" action="ppaction://hlinksldjump"/>
              </a:rPr>
              <a:t>2</a:t>
            </a:r>
            <a:endParaRPr lang="lt-LT" sz="2800" b="1" dirty="0"/>
          </a:p>
        </p:txBody>
      </p:sp>
      <p:sp>
        <p:nvSpPr>
          <p:cNvPr id="7" name="Rounded Rectangle 6"/>
          <p:cNvSpPr/>
          <p:nvPr/>
        </p:nvSpPr>
        <p:spPr>
          <a:xfrm>
            <a:off x="5286380" y="5429264"/>
            <a:ext cx="9144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b="1" dirty="0" smtClean="0">
                <a:hlinkClick r:id="rId3" action="ppaction://hlinksldjump"/>
              </a:rPr>
              <a:t>6</a:t>
            </a:r>
            <a:endParaRPr lang="lt-LT" sz="28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5214942" y="2071678"/>
            <a:ext cx="9144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b="1" dirty="0" smtClean="0">
                <a:hlinkClick r:id="rId2" action="ppaction://hlinksldjump"/>
              </a:rPr>
              <a:t>3</a:t>
            </a:r>
            <a:endParaRPr lang="lt-LT" sz="2800" b="1" dirty="0"/>
          </a:p>
        </p:txBody>
      </p:sp>
      <p:sp>
        <p:nvSpPr>
          <p:cNvPr id="9" name="Rounded Rectangle 8">
            <a:hlinkClick r:id="rId2" action="ppaction://hlinksldjump"/>
          </p:cNvPr>
          <p:cNvSpPr/>
          <p:nvPr/>
        </p:nvSpPr>
        <p:spPr>
          <a:xfrm>
            <a:off x="7072330" y="3143248"/>
            <a:ext cx="9144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b="1" dirty="0" smtClean="0">
                <a:hlinkClick r:id="rId2" action="ppaction://hlinksldjump"/>
              </a:rPr>
              <a:t>4</a:t>
            </a:r>
            <a:endParaRPr lang="lt-LT" sz="28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7072330" y="4857760"/>
            <a:ext cx="9144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b="1" dirty="0" smtClean="0">
                <a:hlinkClick r:id="rId2" action="ppaction://hlinksldjump"/>
              </a:rPr>
              <a:t>5</a:t>
            </a:r>
            <a:endParaRPr lang="lt-LT" sz="2800" b="1" dirty="0"/>
          </a:p>
        </p:txBody>
      </p:sp>
      <p:pic>
        <p:nvPicPr>
          <p:cNvPr id="12" name="Picture 11" descr="klaustukas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496" y="3071810"/>
            <a:ext cx="1285883" cy="19609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hlinkClick r:id="rId2" action="ppaction://hlinksldjump"/>
          </p:cNvPr>
          <p:cNvSpPr/>
          <p:nvPr/>
        </p:nvSpPr>
        <p:spPr>
          <a:xfrm>
            <a:off x="7072330" y="5929330"/>
            <a:ext cx="171451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 smtClean="0">
                <a:hlinkClick r:id="rId3" action="ppaction://hlinksldjump"/>
              </a:rPr>
              <a:t>6 klausimas</a:t>
            </a:r>
            <a:endParaRPr lang="lt-LT" b="1" dirty="0"/>
          </a:p>
        </p:txBody>
      </p:sp>
      <p:sp>
        <p:nvSpPr>
          <p:cNvPr id="4" name="Rectangle 3"/>
          <p:cNvSpPr/>
          <p:nvPr/>
        </p:nvSpPr>
        <p:spPr>
          <a:xfrm>
            <a:off x="3143240" y="2428868"/>
            <a:ext cx="31198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lt-LT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54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Teisingai</a:t>
            </a:r>
            <a:endParaRPr lang="en-US" sz="5400" b="1" cap="all" dirty="0">
              <a:ln w="0"/>
              <a:solidFill>
                <a:srgbClr val="0054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hlinkClick r:id="rId2" action="ppaction://hlinksldjump"/>
          </p:cNvPr>
          <p:cNvSpPr/>
          <p:nvPr/>
        </p:nvSpPr>
        <p:spPr>
          <a:xfrm>
            <a:off x="7143768" y="5786454"/>
            <a:ext cx="1643074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 smtClean="0">
                <a:hlinkClick r:id="rId2" action="ppaction://hlinksldjump"/>
              </a:rPr>
              <a:t>Bandyk dar kartą</a:t>
            </a:r>
            <a:endParaRPr lang="lt-LT" b="1" dirty="0"/>
          </a:p>
        </p:txBody>
      </p:sp>
      <p:sp>
        <p:nvSpPr>
          <p:cNvPr id="4" name="Rectangle 3"/>
          <p:cNvSpPr/>
          <p:nvPr/>
        </p:nvSpPr>
        <p:spPr>
          <a:xfrm>
            <a:off x="2571736" y="2643182"/>
            <a:ext cx="39660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lt-LT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Neteisingai</a:t>
            </a:r>
            <a:endParaRPr lang="lt-LT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7620" y="428604"/>
            <a:ext cx="50006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 smtClean="0">
                <a:solidFill>
                  <a:schemeClr val="bg2">
                    <a:lumMod val="75000"/>
                  </a:schemeClr>
                </a:solidFill>
              </a:rPr>
              <a:t>Ar yra šiuose paveikslėliuose skaitvardis?</a:t>
            </a:r>
            <a:endParaRPr lang="lt-LT" sz="3200" b="1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3" name="Picture 2" descr="royalty-free-ambulance-clipart-illustration-22326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2" y="1071546"/>
            <a:ext cx="2777456" cy="2412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 descr="first place man lar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538" y="3786190"/>
            <a:ext cx="2412000" cy="2412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Rounded Rectangle 4"/>
          <p:cNvSpPr/>
          <p:nvPr/>
        </p:nvSpPr>
        <p:spPr>
          <a:xfrm>
            <a:off x="5357818" y="2714620"/>
            <a:ext cx="1440000" cy="108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dirty="0" smtClean="0">
                <a:hlinkClick r:id="rId4" action="ppaction://hlinksldjump"/>
              </a:rPr>
              <a:t>Taip</a:t>
            </a:r>
            <a:endParaRPr lang="lt-LT" sz="24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5357818" y="4143380"/>
            <a:ext cx="1440000" cy="108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dirty="0" smtClean="0">
                <a:hlinkClick r:id="rId5" action="ppaction://hlinksldjump"/>
              </a:rPr>
              <a:t>Ne</a:t>
            </a:r>
            <a:endParaRPr lang="lt-LT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hlinkClick r:id="rId2" action="ppaction://hlinksldjump"/>
          </p:cNvPr>
          <p:cNvSpPr/>
          <p:nvPr/>
        </p:nvSpPr>
        <p:spPr>
          <a:xfrm>
            <a:off x="7072330" y="5929330"/>
            <a:ext cx="171451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 smtClean="0">
                <a:hlinkClick r:id="rId3" action="ppaction://hlinksldjump"/>
              </a:rPr>
              <a:t>7 klausimas</a:t>
            </a:r>
            <a:endParaRPr lang="lt-LT" b="1" dirty="0"/>
          </a:p>
        </p:txBody>
      </p:sp>
      <p:sp>
        <p:nvSpPr>
          <p:cNvPr id="4" name="Rectangle 3"/>
          <p:cNvSpPr/>
          <p:nvPr/>
        </p:nvSpPr>
        <p:spPr>
          <a:xfrm>
            <a:off x="3143240" y="2428868"/>
            <a:ext cx="31198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lt-LT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54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Teisingai</a:t>
            </a:r>
            <a:endParaRPr lang="en-US" sz="5400" b="1" cap="all" dirty="0">
              <a:ln w="0"/>
              <a:solidFill>
                <a:srgbClr val="0054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hlinkClick r:id="rId2" action="ppaction://hlinksldjump"/>
          </p:cNvPr>
          <p:cNvSpPr/>
          <p:nvPr/>
        </p:nvSpPr>
        <p:spPr>
          <a:xfrm>
            <a:off x="7143768" y="5786454"/>
            <a:ext cx="1643074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 smtClean="0">
                <a:hlinkClick r:id="rId3" action="ppaction://hlinksldjump"/>
              </a:rPr>
              <a:t>Bandyk dar kartą</a:t>
            </a:r>
            <a:endParaRPr lang="lt-LT" b="1" dirty="0"/>
          </a:p>
        </p:txBody>
      </p:sp>
      <p:sp>
        <p:nvSpPr>
          <p:cNvPr id="4" name="Rectangle 3"/>
          <p:cNvSpPr/>
          <p:nvPr/>
        </p:nvSpPr>
        <p:spPr>
          <a:xfrm>
            <a:off x="2786050" y="2643182"/>
            <a:ext cx="39660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lt-LT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Neteisingai</a:t>
            </a:r>
            <a:endParaRPr lang="lt-LT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-shirts-clip-art-stock-vecto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2285992"/>
            <a:ext cx="4762500" cy="2809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ounded Rectangle 3"/>
          <p:cNvSpPr/>
          <p:nvPr/>
        </p:nvSpPr>
        <p:spPr>
          <a:xfrm>
            <a:off x="5715008" y="1785926"/>
            <a:ext cx="216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b="1" dirty="0" smtClean="0">
                <a:hlinkClick r:id="rId3" action="ppaction://hlinksldjump"/>
              </a:rPr>
              <a:t>Aštuoni marškinėliai</a:t>
            </a:r>
            <a:endParaRPr lang="lt-LT" sz="2000" b="1" dirty="0"/>
          </a:p>
        </p:txBody>
      </p:sp>
      <p:sp>
        <p:nvSpPr>
          <p:cNvPr id="5" name="Rounded Rectangle 4"/>
          <p:cNvSpPr/>
          <p:nvPr/>
        </p:nvSpPr>
        <p:spPr>
          <a:xfrm>
            <a:off x="5786446" y="3429000"/>
            <a:ext cx="216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b="1" dirty="0" smtClean="0">
                <a:hlinkClick r:id="rId3" action="ppaction://hlinksldjump"/>
              </a:rPr>
              <a:t>Aštunti marškinėliai</a:t>
            </a:r>
            <a:endParaRPr lang="lt-LT" sz="20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5786446" y="5000636"/>
            <a:ext cx="216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b="1" dirty="0" smtClean="0">
                <a:hlinkClick r:id="rId4" action="ppaction://hlinksldjump"/>
              </a:rPr>
              <a:t>Aštuoneri marškinėliai</a:t>
            </a:r>
            <a:endParaRPr lang="lt-LT" sz="2000" b="1" dirty="0"/>
          </a:p>
        </p:txBody>
      </p:sp>
      <p:sp>
        <p:nvSpPr>
          <p:cNvPr id="8" name="Rectangle 7"/>
          <p:cNvSpPr/>
          <p:nvPr/>
        </p:nvSpPr>
        <p:spPr>
          <a:xfrm>
            <a:off x="642910" y="571480"/>
            <a:ext cx="791146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lt-LT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Kuris žodžių junginys yra teisingas?</a:t>
            </a:r>
            <a:endParaRPr lang="lt-LT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43240" y="2428868"/>
            <a:ext cx="31198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lt-LT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54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Teisingai</a:t>
            </a:r>
            <a:endParaRPr lang="en-US" sz="5400" b="1" cap="all" dirty="0">
              <a:ln w="0"/>
              <a:solidFill>
                <a:srgbClr val="0054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Rounded Rectangle 2">
            <a:hlinkClick r:id="rId2" action="ppaction://hlinksldjump"/>
          </p:cNvPr>
          <p:cNvSpPr/>
          <p:nvPr/>
        </p:nvSpPr>
        <p:spPr>
          <a:xfrm>
            <a:off x="7072330" y="5715016"/>
            <a:ext cx="171451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 smtClean="0">
                <a:hlinkClick r:id="rId3" action="ppaction://hlinksldjump"/>
              </a:rPr>
              <a:t>8 klausimas</a:t>
            </a:r>
            <a:endParaRPr lang="lt-LT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hlinkClick r:id="rId2" action="ppaction://hlinksldjump"/>
          </p:cNvPr>
          <p:cNvSpPr/>
          <p:nvPr/>
        </p:nvSpPr>
        <p:spPr>
          <a:xfrm>
            <a:off x="7215206" y="5715016"/>
            <a:ext cx="1643074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 smtClean="0">
                <a:hlinkClick r:id="rId3" action="ppaction://hlinksldjump"/>
              </a:rPr>
              <a:t>Bandyk dar kartą</a:t>
            </a:r>
            <a:endParaRPr lang="lt-LT" b="1" dirty="0"/>
          </a:p>
        </p:txBody>
      </p:sp>
      <p:sp>
        <p:nvSpPr>
          <p:cNvPr id="4" name="Rectangle 3"/>
          <p:cNvSpPr/>
          <p:nvPr/>
        </p:nvSpPr>
        <p:spPr>
          <a:xfrm>
            <a:off x="2571736" y="2786058"/>
            <a:ext cx="39660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lt-LT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Neteisingai</a:t>
            </a:r>
            <a:endParaRPr lang="lt-LT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500042"/>
            <a:ext cx="76438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Kokį skaitvardį </a:t>
            </a:r>
            <a:r>
              <a:rPr lang="lt-L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vartotum</a:t>
            </a:r>
            <a:r>
              <a:rPr lang="lt-L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pasakodamas apie šio paveikslėlio veikėjus?</a:t>
            </a:r>
            <a:endParaRPr lang="lt-L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Picture 3" descr="vezly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612" y="2143116"/>
            <a:ext cx="3576617" cy="234786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5" name="Rounded Rectangle 4"/>
          <p:cNvSpPr/>
          <p:nvPr/>
        </p:nvSpPr>
        <p:spPr>
          <a:xfrm>
            <a:off x="571472" y="2500306"/>
            <a:ext cx="1836000" cy="90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b="1" dirty="0" smtClean="0">
                <a:hlinkClick r:id="rId3" action="ppaction://hlinksldjump"/>
              </a:rPr>
              <a:t>Pagrindinį</a:t>
            </a:r>
            <a:endParaRPr lang="lt-LT" sz="2000" b="1" dirty="0"/>
          </a:p>
        </p:txBody>
      </p:sp>
      <p:sp>
        <p:nvSpPr>
          <p:cNvPr id="7" name="Rounded Rectangle 6"/>
          <p:cNvSpPr/>
          <p:nvPr/>
        </p:nvSpPr>
        <p:spPr>
          <a:xfrm>
            <a:off x="571472" y="4286256"/>
            <a:ext cx="1836000" cy="90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b="1" dirty="0" smtClean="0">
                <a:hlinkClick r:id="rId3" action="ppaction://hlinksldjump"/>
              </a:rPr>
              <a:t>Dauginį</a:t>
            </a:r>
            <a:endParaRPr lang="lt-LT" sz="20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2428860" y="5214950"/>
            <a:ext cx="1836000" cy="90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b="1" dirty="0" smtClean="0">
                <a:hlinkClick r:id="rId4" action="ppaction://hlinksldjump"/>
              </a:rPr>
              <a:t>Kelintinį</a:t>
            </a:r>
            <a:endParaRPr lang="lt-LT" sz="2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4500562" y="5214950"/>
            <a:ext cx="1836000" cy="90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b="1" dirty="0" err="1" smtClean="0">
                <a:hlinkClick r:id="rId3" action="ppaction://hlinksldjump"/>
              </a:rPr>
              <a:t>Kuopinį</a:t>
            </a:r>
            <a:endParaRPr lang="lt-LT" sz="20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500826" y="4429132"/>
            <a:ext cx="1836000" cy="90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b="1" dirty="0" smtClean="0">
                <a:hlinkClick r:id="rId3" action="ppaction://hlinksldjump"/>
              </a:rPr>
              <a:t>Kelintinį įvardžiuotinį</a:t>
            </a:r>
            <a:endParaRPr lang="lt-LT" sz="2000" b="1" dirty="0"/>
          </a:p>
        </p:txBody>
      </p:sp>
      <p:sp>
        <p:nvSpPr>
          <p:cNvPr id="13" name="Rounded Rectangle 12"/>
          <p:cNvSpPr/>
          <p:nvPr/>
        </p:nvSpPr>
        <p:spPr>
          <a:xfrm>
            <a:off x="6572264" y="2571744"/>
            <a:ext cx="1836000" cy="90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b="1" dirty="0" smtClean="0">
                <a:hlinkClick r:id="rId3" action="ppaction://hlinksldjump"/>
              </a:rPr>
              <a:t>Trupmeninį</a:t>
            </a:r>
            <a:endParaRPr lang="lt-LT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43240" y="2428868"/>
            <a:ext cx="31198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lt-LT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54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Teisingai</a:t>
            </a:r>
            <a:endParaRPr lang="en-US" sz="5400" b="1" cap="all" dirty="0">
              <a:ln w="0"/>
              <a:solidFill>
                <a:srgbClr val="0054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Rounded Rectangle 2">
            <a:hlinkClick r:id="rId2" action="ppaction://hlinksldjump"/>
          </p:cNvPr>
          <p:cNvSpPr/>
          <p:nvPr/>
        </p:nvSpPr>
        <p:spPr>
          <a:xfrm>
            <a:off x="7072330" y="5715016"/>
            <a:ext cx="171451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 smtClean="0">
                <a:hlinkClick r:id="rId3" action="ppaction://hlinksldjump"/>
              </a:rPr>
              <a:t>9 klausimas</a:t>
            </a:r>
            <a:endParaRPr lang="lt-LT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hlinkClick r:id="rId2" action="ppaction://hlinksldjump"/>
          </p:cNvPr>
          <p:cNvSpPr/>
          <p:nvPr/>
        </p:nvSpPr>
        <p:spPr>
          <a:xfrm>
            <a:off x="7215206" y="5715016"/>
            <a:ext cx="1643074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 smtClean="0">
                <a:hlinkClick r:id="rId3" action="ppaction://hlinksldjump"/>
              </a:rPr>
              <a:t>Bandyk dar kartą</a:t>
            </a:r>
            <a:endParaRPr lang="lt-LT" b="1" dirty="0"/>
          </a:p>
        </p:txBody>
      </p:sp>
      <p:sp>
        <p:nvSpPr>
          <p:cNvPr id="4" name="Rectangle 3"/>
          <p:cNvSpPr/>
          <p:nvPr/>
        </p:nvSpPr>
        <p:spPr>
          <a:xfrm>
            <a:off x="2571736" y="2786058"/>
            <a:ext cx="39660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lt-LT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Neteisingai</a:t>
            </a:r>
            <a:endParaRPr lang="lt-LT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488" y="1285860"/>
            <a:ext cx="58579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 smtClean="0">
                <a:solidFill>
                  <a:schemeClr val="tx2">
                    <a:lumMod val="10000"/>
                  </a:schemeClr>
                </a:solidFill>
              </a:rPr>
              <a:t>Kuriame sakinyje nėra klaidos? </a:t>
            </a:r>
            <a:endParaRPr lang="lt-LT" sz="3200" b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357290" y="3214686"/>
            <a:ext cx="6840000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b="1" dirty="0" smtClean="0">
                <a:hlinkClick r:id="rId2" action="ppaction://hlinksldjump"/>
              </a:rPr>
              <a:t>Rimantė stovėjo prie dviejų durų.</a:t>
            </a:r>
            <a:endParaRPr lang="lt-LT" sz="2800" b="1" dirty="0"/>
          </a:p>
        </p:txBody>
      </p:sp>
      <p:sp>
        <p:nvSpPr>
          <p:cNvPr id="4" name="Rounded Rectangle 3"/>
          <p:cNvSpPr/>
          <p:nvPr/>
        </p:nvSpPr>
        <p:spPr>
          <a:xfrm>
            <a:off x="1357290" y="4286256"/>
            <a:ext cx="6840000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b="1" dirty="0" smtClean="0">
                <a:hlinkClick r:id="rId2" action="ppaction://hlinksldjump"/>
              </a:rPr>
              <a:t>Rimantė paskambino į dvi duris.</a:t>
            </a:r>
            <a:endParaRPr lang="lt-LT" sz="2800" b="1" dirty="0"/>
          </a:p>
        </p:txBody>
      </p:sp>
      <p:sp>
        <p:nvSpPr>
          <p:cNvPr id="5" name="Rounded Rectangle 4"/>
          <p:cNvSpPr/>
          <p:nvPr/>
        </p:nvSpPr>
        <p:spPr>
          <a:xfrm>
            <a:off x="1357290" y="5429264"/>
            <a:ext cx="6840000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b="1" dirty="0" smtClean="0">
                <a:hlinkClick r:id="rId3" action="ppaction://hlinksldjump"/>
              </a:rPr>
              <a:t>Rimantė atidarė dvejas duris.</a:t>
            </a:r>
            <a:endParaRPr lang="lt-LT" sz="2800" b="1" dirty="0"/>
          </a:p>
        </p:txBody>
      </p:sp>
      <p:pic>
        <p:nvPicPr>
          <p:cNvPr id="11" name="Picture 10" descr="animated_gif_halloween_106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72" y="357166"/>
            <a:ext cx="2140930" cy="27050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43240" y="2428868"/>
            <a:ext cx="31198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lt-LT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54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Teisingai</a:t>
            </a:r>
            <a:endParaRPr lang="en-US" sz="5400" b="1" cap="all" dirty="0">
              <a:ln w="0"/>
              <a:solidFill>
                <a:srgbClr val="0054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Rounded Rectangle 2">
            <a:hlinkClick r:id="rId2" action="ppaction://hlinksldjump"/>
          </p:cNvPr>
          <p:cNvSpPr/>
          <p:nvPr/>
        </p:nvSpPr>
        <p:spPr>
          <a:xfrm>
            <a:off x="7072330" y="5715016"/>
            <a:ext cx="171451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 smtClean="0">
                <a:hlinkClick r:id="rId3" action="ppaction://hlinksldjump"/>
              </a:rPr>
              <a:t>10 klausimas</a:t>
            </a:r>
            <a:endParaRPr lang="lt-LT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hlinkClick r:id="rId2" action="ppaction://hlinksldjump"/>
          </p:cNvPr>
          <p:cNvSpPr/>
          <p:nvPr/>
        </p:nvSpPr>
        <p:spPr>
          <a:xfrm>
            <a:off x="7215206" y="5715016"/>
            <a:ext cx="1643074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 smtClean="0">
                <a:hlinkClick r:id="rId3" action="ppaction://hlinksldjump"/>
              </a:rPr>
              <a:t>Bandyk dar kartą</a:t>
            </a:r>
            <a:endParaRPr lang="lt-LT" b="1" dirty="0"/>
          </a:p>
        </p:txBody>
      </p:sp>
      <p:sp>
        <p:nvSpPr>
          <p:cNvPr id="4" name="Rectangle 3"/>
          <p:cNvSpPr/>
          <p:nvPr/>
        </p:nvSpPr>
        <p:spPr>
          <a:xfrm>
            <a:off x="2571736" y="2786058"/>
            <a:ext cx="39660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lt-LT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Neteisingai</a:t>
            </a:r>
            <a:endParaRPr lang="lt-LT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571480"/>
            <a:ext cx="85011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600" b="1" dirty="0" smtClean="0">
                <a:solidFill>
                  <a:schemeClr val="bg2">
                    <a:lumMod val="75000"/>
                  </a:schemeClr>
                </a:solidFill>
              </a:rPr>
              <a:t>Kuris iš šių skaičių reiškia tuziną?</a:t>
            </a:r>
            <a:endParaRPr lang="lt-LT" sz="36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214414" y="2143116"/>
            <a:ext cx="1080000" cy="108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4000" b="1" dirty="0" smtClean="0">
                <a:solidFill>
                  <a:srgbClr val="005400"/>
                </a:solidFill>
                <a:hlinkClick r:id="rId2" action="ppaction://hlinksldjump"/>
              </a:rPr>
              <a:t>12</a:t>
            </a:r>
            <a:endParaRPr lang="lt-LT" sz="4000" b="1" dirty="0">
              <a:solidFill>
                <a:srgbClr val="005400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214414" y="4500570"/>
            <a:ext cx="1080000" cy="108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4000" b="1" dirty="0" smtClean="0">
                <a:solidFill>
                  <a:srgbClr val="005400"/>
                </a:solidFill>
                <a:hlinkClick r:id="rId3" action="ppaction://hlinksldjump"/>
              </a:rPr>
              <a:t>13</a:t>
            </a:r>
            <a:endParaRPr lang="lt-LT" sz="4000" b="1" dirty="0">
              <a:solidFill>
                <a:srgbClr val="00540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643702" y="4500570"/>
            <a:ext cx="1080000" cy="108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4000" b="1" dirty="0" smtClean="0">
                <a:solidFill>
                  <a:srgbClr val="005400"/>
                </a:solidFill>
                <a:hlinkClick r:id="rId3" action="ppaction://hlinksldjump"/>
              </a:rPr>
              <a:t>60</a:t>
            </a:r>
            <a:endParaRPr lang="lt-LT" sz="4000" b="1" dirty="0">
              <a:solidFill>
                <a:srgbClr val="0054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643702" y="2143116"/>
            <a:ext cx="1080000" cy="108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4000" b="1" dirty="0" smtClean="0">
                <a:solidFill>
                  <a:srgbClr val="005400"/>
                </a:solidFill>
                <a:hlinkClick r:id="rId3" action="ppaction://hlinksldjump"/>
              </a:rPr>
              <a:t>1/2</a:t>
            </a:r>
            <a:endParaRPr lang="lt-LT" sz="4000" b="1" dirty="0">
              <a:solidFill>
                <a:srgbClr val="005400"/>
              </a:solidFill>
            </a:endParaRPr>
          </a:p>
        </p:txBody>
      </p:sp>
      <p:pic>
        <p:nvPicPr>
          <p:cNvPr id="7" name="Picture 6" descr="animated-question-mark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3306" y="2357430"/>
            <a:ext cx="1762125" cy="2990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43240" y="2143116"/>
            <a:ext cx="31198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lt-LT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54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Teisingai</a:t>
            </a:r>
            <a:endParaRPr lang="en-US" sz="5400" b="1" cap="all" dirty="0">
              <a:ln w="0"/>
              <a:solidFill>
                <a:srgbClr val="0054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Rounded Rectangle 4">
            <a:hlinkClick r:id="rId2" action="ppaction://hlinksldjump"/>
          </p:cNvPr>
          <p:cNvSpPr/>
          <p:nvPr/>
        </p:nvSpPr>
        <p:spPr>
          <a:xfrm>
            <a:off x="7072330" y="5715016"/>
            <a:ext cx="171451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 smtClean="0">
                <a:hlinkClick r:id="rId2" action="ppaction://hlinksldjump"/>
              </a:rPr>
              <a:t>Pabaiga</a:t>
            </a:r>
            <a:endParaRPr lang="lt-LT" b="1" dirty="0"/>
          </a:p>
        </p:txBody>
      </p:sp>
    </p:spTree>
  </p:cSld>
  <p:clrMapOvr>
    <a:masterClrMapping/>
  </p:clrMapOvr>
  <p:transition spd="med" advTm="1000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hlinkClick r:id="rId2" action="ppaction://hlinksldjump"/>
          </p:cNvPr>
          <p:cNvSpPr/>
          <p:nvPr/>
        </p:nvSpPr>
        <p:spPr>
          <a:xfrm>
            <a:off x="7215206" y="5715016"/>
            <a:ext cx="1643074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 smtClean="0">
                <a:hlinkClick r:id="rId3" action="ppaction://hlinksldjump"/>
              </a:rPr>
              <a:t>Bandyk dar kartą</a:t>
            </a:r>
            <a:endParaRPr lang="lt-LT" b="1" dirty="0"/>
          </a:p>
        </p:txBody>
      </p:sp>
      <p:sp>
        <p:nvSpPr>
          <p:cNvPr id="4" name="Rectangle 3"/>
          <p:cNvSpPr/>
          <p:nvPr/>
        </p:nvSpPr>
        <p:spPr>
          <a:xfrm>
            <a:off x="2571736" y="2786058"/>
            <a:ext cx="39660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lt-LT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Neteisingai</a:t>
            </a:r>
            <a:endParaRPr lang="lt-LT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Callout 1">
            <a:hlinkClick r:id="rId2" action="ppaction://hlinksldjump"/>
          </p:cNvPr>
          <p:cNvSpPr/>
          <p:nvPr/>
        </p:nvSpPr>
        <p:spPr>
          <a:xfrm>
            <a:off x="3000364" y="2214554"/>
            <a:ext cx="3429024" cy="221457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b="1" dirty="0" smtClean="0">
                <a:solidFill>
                  <a:srgbClr val="005400"/>
                </a:solidFill>
              </a:rPr>
              <a:t>Testas  baigtas!</a:t>
            </a:r>
            <a:endParaRPr lang="lt-LT" sz="2000" b="1" dirty="0">
              <a:solidFill>
                <a:srgbClr val="0054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214</TotalTime>
  <Words>239</Words>
  <Application>Microsoft Office PowerPoint</Application>
  <PresentationFormat>On-screen Show (4:3)</PresentationFormat>
  <Paragraphs>99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Calibri</vt:lpstr>
      <vt:lpstr>Constantia</vt:lpstr>
      <vt:lpstr>Wingdings 2</vt:lpstr>
      <vt:lpstr>Paper</vt:lpstr>
      <vt:lpstr>PowerPoint Presentation</vt:lpstr>
      <vt:lpstr>Kas yra skaitvardis?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Kas yra skaitvardis?</dc:title>
  <dc:creator>Sigita</dc:creator>
  <cp:lastModifiedBy>Sigita Koroliovė</cp:lastModifiedBy>
  <cp:revision>25</cp:revision>
  <dcterms:created xsi:type="dcterms:W3CDTF">2011-12-06T15:07:23Z</dcterms:created>
  <dcterms:modified xsi:type="dcterms:W3CDTF">2020-01-19T12:39:33Z</dcterms:modified>
</cp:coreProperties>
</file>