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61" r:id="rId2"/>
  </p:sldMasterIdLst>
  <p:notesMasterIdLst>
    <p:notesMasterId r:id="rId8"/>
  </p:notesMasterIdLst>
  <p:sldIdLst>
    <p:sldId id="256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0" autoAdjust="0"/>
    <p:restoredTop sz="94600" autoAdjust="0"/>
  </p:normalViewPr>
  <p:slideViewPr>
    <p:cSldViewPr>
      <p:cViewPr varScale="1">
        <p:scale>
          <a:sx n="67" d="100"/>
          <a:sy n="67" d="100"/>
        </p:scale>
        <p:origin x="13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0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C426170B-0E97-4E53-B86A-CF6A0773F7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2676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747BE83-9E5D-4FB8-A293-82421619BE3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D9581-1902-4397-BCED-E8733150D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0854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8D218-9A4F-4F42-B9AA-32E90BFB79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840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0B984-C2EC-497F-8EA4-7459CEF3CB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84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59AC0-80EE-4AD9-BD4C-1CB2BA8EA5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7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5C901-A218-4AED-B652-32D9762D67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615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78C12-C03B-4C70-9050-2CC1865EA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56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D7AC4-25FE-42F8-92E1-C84ABB5EBD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11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85437-0CE1-492B-8101-B4B6869AA1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D4594-236F-479E-BE28-37EE951A46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731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23D4E4-1BC6-4981-A938-0CFA5B7A8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835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19FB3D0-9244-4765-A62B-D7D03213013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483A8-B42F-4BED-BF8F-A3F7FEA755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0531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9D09D-D1EE-48CE-BD7A-3213822905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8936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AC05A-0D98-4B1D-B1D4-D227386659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306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23AD7-8455-4C45-9EB3-4B0C235BE5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290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3C5F2-C9EE-4C50-BA0A-5132485031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1000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28DAC-7EEC-4AA7-B4DD-8042DE2D32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1079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337D3-8641-4C23-8780-11258C3D7D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622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C796F-7637-4367-84F6-6D58CAFEBA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5202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029E1-D26C-428E-8E7E-DB397581A0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147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5355A-F7E6-4244-88A9-7697C41192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31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1DEEF6E4-75FF-4328-9EA7-9C2C70AF57F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21D3F76-15B5-4F9D-81CE-01DD5BBA6E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371600"/>
            <a:ext cx="8610600" cy="1470025"/>
          </a:xfrm>
        </p:spPr>
        <p:txBody>
          <a:bodyPr/>
          <a:lstStyle/>
          <a:p>
            <a:r>
              <a:rPr lang="lt-LT" altLang="en-US" sz="6600" b="1" dirty="0" smtClean="0"/>
              <a:t>Mokomės k</a:t>
            </a:r>
            <a:r>
              <a:rPr lang="en-US" altLang="en-US" sz="6600" b="1" dirty="0" err="1" smtClean="0"/>
              <a:t>ep</a:t>
            </a:r>
            <a:r>
              <a:rPr lang="lt-LT" altLang="en-US" sz="6600" b="1" dirty="0" smtClean="0"/>
              <a:t>ti </a:t>
            </a:r>
            <a:r>
              <a:rPr lang="en-US" altLang="en-US" sz="6600" b="1" dirty="0" smtClean="0"/>
              <a:t>pic</a:t>
            </a:r>
            <a:r>
              <a:rPr lang="lt-LT" altLang="en-US" sz="6600" b="1" dirty="0" smtClean="0"/>
              <a:t>ą</a:t>
            </a:r>
            <a:endParaRPr lang="en-US" alt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057400" y="1371600"/>
            <a:ext cx="6858000" cy="4648200"/>
          </a:xfrm>
        </p:spPr>
        <p:txBody>
          <a:bodyPr/>
          <a:lstStyle/>
          <a:p>
            <a:r>
              <a:rPr lang="lt-LT" altLang="en-US" sz="4000" dirty="0" smtClean="0"/>
              <a:t>Perskaitykite picos receptą.</a:t>
            </a:r>
          </a:p>
          <a:p>
            <a:r>
              <a:rPr lang="lt-LT" altLang="en-US" sz="4000" dirty="0" smtClean="0"/>
              <a:t>Parinkite tinkamą dalyvį, pusdalyvį arba padalyvį ir įrašykite jį vietoj brūkšnelių  reikiama gimine</a:t>
            </a:r>
            <a:r>
              <a:rPr lang="lt-LT" altLang="en-US" sz="4000" smtClean="0"/>
              <a:t>, skaičiumi ir linksniu. </a:t>
            </a:r>
            <a:endParaRPr lang="en-US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28600"/>
            <a:ext cx="8915400" cy="5791200"/>
          </a:xfrm>
        </p:spPr>
        <p:txBody>
          <a:bodyPr/>
          <a:lstStyle/>
          <a:p>
            <a:pPr marL="0" indent="0" algn="ctr">
              <a:buNone/>
            </a:pPr>
            <a:r>
              <a:rPr lang="lt-LT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PICA SU VIŠTIENA IR </a:t>
            </a:r>
            <a:r>
              <a:rPr lang="lt-LT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GRYBAIS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lt-LT" altLang="en-US" dirty="0" smtClean="0"/>
              <a:t>     </a:t>
            </a:r>
            <a:r>
              <a:rPr lang="lt-LT" altLang="en-US" sz="2800" dirty="0" smtClean="0"/>
              <a:t>Į __________ miltus __________ sausos mielės, druska, cukrus ir __________ . Pamažu __________ šiltas vanduo __________ su alyvuogių aliejumi. __________ mielinė picos tešla. Tešla __________ į aliejumi __________ dubenį ir __________ šiltai 45-50 min. pakilti.</a:t>
            </a:r>
          </a:p>
          <a:p>
            <a:pPr marL="0" indent="0" algn="just">
              <a:buNone/>
            </a:pPr>
            <a:r>
              <a:rPr lang="lt-LT" altLang="en-US" sz="2800" dirty="0" smtClean="0"/>
              <a:t>     Vištiena __________ druska, pipirais. Pievagrybiai švariai __________ ir __________ riekelėmis, pomidorai </a:t>
            </a:r>
            <a:r>
              <a:rPr lang="lt-LT" altLang="en-US" sz="2800" dirty="0"/>
              <a:t>– </a:t>
            </a:r>
            <a:r>
              <a:rPr lang="lt-LT" altLang="en-US" sz="2800" dirty="0" smtClean="0"/>
              <a:t>griežinėliais. Sūris __________.</a:t>
            </a:r>
          </a:p>
          <a:p>
            <a:pPr marL="0" indent="0" algn="just">
              <a:buNone/>
            </a:pPr>
            <a:r>
              <a:rPr lang="lt-LT" altLang="en-US" sz="2800" dirty="0" smtClean="0"/>
              <a:t>Stalo paviršius __________ miltais ir __________ maždaug 0,5 cm storio picos paplotėlis. Į kepimo skardą, __________ kepimo popieriumi ir __________ aliejumi, __________ picos paplotėlis.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5257"/>
            <a:ext cx="8382000" cy="5848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200" b="1" dirty="0" err="1"/>
              <a:t>Žodžiai</a:t>
            </a:r>
            <a:r>
              <a:rPr lang="en-US" sz="3200" b="1" dirty="0"/>
              <a:t>:</a:t>
            </a:r>
            <a:r>
              <a:rPr lang="en-US" sz="3200" dirty="0"/>
              <a:t> </a:t>
            </a:r>
            <a:r>
              <a:rPr lang="en-US" sz="3200" dirty="0" err="1"/>
              <a:t>išklotas</a:t>
            </a:r>
            <a:r>
              <a:rPr lang="en-US" sz="3200" dirty="0"/>
              <a:t>, </a:t>
            </a:r>
            <a:r>
              <a:rPr lang="en-US" sz="3200" dirty="0" err="1"/>
              <a:t>iškočiojamas</a:t>
            </a:r>
            <a:r>
              <a:rPr lang="en-US" sz="3200" dirty="0"/>
              <a:t>, </a:t>
            </a:r>
            <a:r>
              <a:rPr lang="en-US" sz="3200" dirty="0" err="1"/>
              <a:t>išmaišomas</a:t>
            </a:r>
            <a:r>
              <a:rPr lang="en-US" sz="3200" dirty="0"/>
              <a:t>, </a:t>
            </a:r>
            <a:r>
              <a:rPr lang="en-US" sz="3200" dirty="0" err="1"/>
              <a:t>išteptas</a:t>
            </a:r>
            <a:r>
              <a:rPr lang="en-US" sz="3200" dirty="0"/>
              <a:t>, </a:t>
            </a:r>
            <a:r>
              <a:rPr lang="en-US" sz="3200" dirty="0" err="1"/>
              <a:t>išteptas</a:t>
            </a:r>
            <a:r>
              <a:rPr lang="en-US" sz="3200" dirty="0"/>
              <a:t>, </a:t>
            </a:r>
            <a:r>
              <a:rPr lang="en-US" sz="3200" dirty="0" err="1"/>
              <a:t>įdedamas</a:t>
            </a:r>
            <a:r>
              <a:rPr lang="en-US" sz="3200" dirty="0"/>
              <a:t>, </a:t>
            </a:r>
            <a:r>
              <a:rPr lang="en-US" sz="3200" dirty="0" err="1"/>
              <a:t>nuplaunamas</a:t>
            </a:r>
            <a:r>
              <a:rPr lang="en-US" sz="3200" dirty="0"/>
              <a:t>, </a:t>
            </a:r>
            <a:r>
              <a:rPr lang="en-US" sz="3200" dirty="0" err="1"/>
              <a:t>pabarstomas</a:t>
            </a:r>
            <a:r>
              <a:rPr lang="en-US" sz="3200" dirty="0"/>
              <a:t>, </a:t>
            </a:r>
            <a:r>
              <a:rPr lang="en-US" sz="3200" dirty="0" err="1"/>
              <a:t>pagardinamas</a:t>
            </a:r>
            <a:r>
              <a:rPr lang="en-US" sz="3200" dirty="0"/>
              <a:t>, </a:t>
            </a:r>
            <a:r>
              <a:rPr lang="en-US" sz="3200" dirty="0" err="1"/>
              <a:t>paliekamas</a:t>
            </a:r>
            <a:r>
              <a:rPr lang="en-US" sz="3200" dirty="0"/>
              <a:t>, </a:t>
            </a:r>
            <a:r>
              <a:rPr lang="en-US" sz="3200" dirty="0" err="1"/>
              <a:t>perkeliamas</a:t>
            </a:r>
            <a:r>
              <a:rPr lang="en-US" sz="3200" dirty="0"/>
              <a:t>, </a:t>
            </a:r>
            <a:r>
              <a:rPr lang="en-US" sz="3200" dirty="0" err="1"/>
              <a:t>persijotas</a:t>
            </a:r>
            <a:r>
              <a:rPr lang="en-US" sz="3200" dirty="0"/>
              <a:t>,  </a:t>
            </a:r>
            <a:r>
              <a:rPr lang="en-US" sz="3200" dirty="0" err="1"/>
              <a:t>sumaišytas</a:t>
            </a:r>
            <a:r>
              <a:rPr lang="en-US" sz="3200" dirty="0"/>
              <a:t>, </a:t>
            </a:r>
            <a:r>
              <a:rPr lang="en-US" sz="3200" dirty="0" err="1"/>
              <a:t>supilamas</a:t>
            </a:r>
            <a:r>
              <a:rPr lang="en-US" sz="3200" dirty="0"/>
              <a:t>, </a:t>
            </a:r>
            <a:r>
              <a:rPr lang="en-US" sz="3200" dirty="0" err="1"/>
              <a:t>supjaustomas</a:t>
            </a:r>
            <a:r>
              <a:rPr lang="en-US" sz="3200" dirty="0"/>
              <a:t>, </a:t>
            </a:r>
            <a:r>
              <a:rPr lang="en-US" sz="3200" dirty="0" err="1"/>
              <a:t>sutarkuojamas</a:t>
            </a:r>
            <a:r>
              <a:rPr lang="en-US" sz="3200" dirty="0"/>
              <a:t>, </a:t>
            </a:r>
            <a:r>
              <a:rPr lang="en-US" sz="3200" dirty="0" err="1"/>
              <a:t>suberiamas</a:t>
            </a:r>
            <a:r>
              <a:rPr lang="en-US" sz="3200" dirty="0"/>
              <a:t>, </a:t>
            </a:r>
            <a:r>
              <a:rPr lang="en-US" sz="3200" dirty="0" err="1"/>
              <a:t>užminkomas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23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6316662" cy="1143000"/>
          </a:xfrm>
        </p:spPr>
        <p:txBody>
          <a:bodyPr/>
          <a:lstStyle/>
          <a:p>
            <a:pPr algn="ctr"/>
            <a:r>
              <a:rPr lang="lt-LT" sz="5400" b="1" dirty="0" smtClean="0"/>
              <a:t>Pasitikrinkite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66335"/>
            <a:ext cx="8839200" cy="4934465"/>
          </a:xfrm>
        </p:spPr>
        <p:txBody>
          <a:bodyPr/>
          <a:lstStyle/>
          <a:p>
            <a:pPr marL="0" indent="0" algn="ctr">
              <a:buNone/>
            </a:pPr>
            <a:r>
              <a:rPr lang="lt-LT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PICA SU VIŠTIENA IR </a:t>
            </a:r>
            <a:r>
              <a:rPr lang="lt-LT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GRYBAIS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lt-LT" dirty="0" smtClean="0"/>
              <a:t>     Į persijotus miltus suberiamos sausos mielės, druska, cukrus ir išmaišoma. Pamažu supilamas šiltas </a:t>
            </a:r>
            <a:r>
              <a:rPr lang="lt-LT" dirty="0" smtClean="0"/>
              <a:t>vanduo</a:t>
            </a:r>
            <a:r>
              <a:rPr lang="en-US" smtClean="0"/>
              <a:t>,</a:t>
            </a:r>
            <a:r>
              <a:rPr lang="lt-LT" smtClean="0"/>
              <a:t> </a:t>
            </a:r>
            <a:r>
              <a:rPr lang="lt-LT" dirty="0" smtClean="0"/>
              <a:t>sumaišytas su alyvuogių aliejumi. Užminkoma mielinė picos tešla. Tešla įdedama į aliejumi išteptą dubenį ir paliekama šiltai 45–50 min. pakilti.</a:t>
            </a:r>
          </a:p>
          <a:p>
            <a:pPr marL="0" indent="0" algn="just">
              <a:buNone/>
            </a:pPr>
            <a:r>
              <a:rPr lang="lt-LT" dirty="0" smtClean="0"/>
              <a:t>     Vištiena pagardinama druska, pipirais. Pievagrybiai švariai nuplaunami ir supjaustomi riekelėmis, pomidorai –</a:t>
            </a:r>
            <a:r>
              <a:rPr lang="en-US" dirty="0" smtClean="0"/>
              <a:t> </a:t>
            </a:r>
            <a:r>
              <a:rPr lang="lt-LT" dirty="0" smtClean="0"/>
              <a:t>griežinėliais. Sūris sutarkuojamas.</a:t>
            </a:r>
          </a:p>
          <a:p>
            <a:pPr marL="0" indent="0" algn="just">
              <a:buNone/>
            </a:pPr>
            <a:r>
              <a:rPr lang="lt-LT" dirty="0" smtClean="0"/>
              <a:t>Stalo paviršius pabarstomas miltais ir iškočiojamas maždaug 0,5 cm storio picos paplotėlis. Į kepimo skardą, išklotą kepimo popieriumi ir išteptą aliejumi, perkeliamas picos paplotėlis.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7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Custom Design">
  <a:themeElements>
    <a:clrScheme name="Custom Design 2">
      <a:dk1>
        <a:srgbClr val="000000"/>
      </a:dk1>
      <a:lt1>
        <a:srgbClr val="CCCCCC"/>
      </a:lt1>
      <a:dk2>
        <a:srgbClr val="000000"/>
      </a:dk2>
      <a:lt2>
        <a:srgbClr val="666666"/>
      </a:lt2>
      <a:accent1>
        <a:srgbClr val="803962"/>
      </a:accent1>
      <a:accent2>
        <a:srgbClr val="804A26"/>
      </a:accent2>
      <a:accent3>
        <a:srgbClr val="E2E2E2"/>
      </a:accent3>
      <a:accent4>
        <a:srgbClr val="000000"/>
      </a:accent4>
      <a:accent5>
        <a:srgbClr val="C0AEB7"/>
      </a:accent5>
      <a:accent6>
        <a:srgbClr val="734221"/>
      </a:accent6>
      <a:hlink>
        <a:srgbClr val="803939"/>
      </a:hlink>
      <a:folHlink>
        <a:srgbClr val="6E5D22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E03F3F"/>
        </a:accent1>
        <a:accent2>
          <a:srgbClr val="A31A1A"/>
        </a:accent2>
        <a:accent3>
          <a:srgbClr val="E2E2E2"/>
        </a:accent3>
        <a:accent4>
          <a:srgbClr val="000000"/>
        </a:accent4>
        <a:accent5>
          <a:srgbClr val="EDAFAF"/>
        </a:accent5>
        <a:accent6>
          <a:srgbClr val="931616"/>
        </a:accent6>
        <a:hlink>
          <a:srgbClr val="661010"/>
        </a:hlink>
        <a:folHlink>
          <a:srgbClr val="854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3962"/>
        </a:accent1>
        <a:accent2>
          <a:srgbClr val="804A26"/>
        </a:accent2>
        <a:accent3>
          <a:srgbClr val="E2E2E2"/>
        </a:accent3>
        <a:accent4>
          <a:srgbClr val="000000"/>
        </a:accent4>
        <a:accent5>
          <a:srgbClr val="C0AEB7"/>
        </a:accent5>
        <a:accent6>
          <a:srgbClr val="734221"/>
        </a:accent6>
        <a:hlink>
          <a:srgbClr val="803939"/>
        </a:hlink>
        <a:folHlink>
          <a:srgbClr val="6E5D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335966"/>
        </a:accent1>
        <a:accent2>
          <a:srgbClr val="803939"/>
        </a:accent2>
        <a:accent3>
          <a:srgbClr val="E2E2E2"/>
        </a:accent3>
        <a:accent4>
          <a:srgbClr val="000000"/>
        </a:accent4>
        <a:accent5>
          <a:srgbClr val="ADB5B8"/>
        </a:accent5>
        <a:accent6>
          <a:srgbClr val="733333"/>
        </a:accent6>
        <a:hlink>
          <a:srgbClr val="526614"/>
        </a:hlink>
        <a:folHlink>
          <a:srgbClr val="55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3939"/>
        </a:accent1>
        <a:accent2>
          <a:srgbClr val="736017"/>
        </a:accent2>
        <a:accent3>
          <a:srgbClr val="E2E2E2"/>
        </a:accent3>
        <a:accent4>
          <a:srgbClr val="000000"/>
        </a:accent4>
        <a:accent5>
          <a:srgbClr val="C0AEAE"/>
        </a:accent5>
        <a:accent6>
          <a:srgbClr val="685614"/>
        </a:accent6>
        <a:hlink>
          <a:srgbClr val="4A4080"/>
        </a:hlink>
        <a:folHlink>
          <a:srgbClr val="1466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ECEC00"/>
        </a:accent1>
        <a:accent2>
          <a:srgbClr val="E6CB00"/>
        </a:accent2>
        <a:accent3>
          <a:srgbClr val="E2E2E2"/>
        </a:accent3>
        <a:accent4>
          <a:srgbClr val="000000"/>
        </a:accent4>
        <a:accent5>
          <a:srgbClr val="F4F4AA"/>
        </a:accent5>
        <a:accent6>
          <a:srgbClr val="D0B800"/>
        </a:accent6>
        <a:hlink>
          <a:srgbClr val="837D00"/>
        </a:hlink>
        <a:folHlink>
          <a:srgbClr val="A39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6919"/>
        </a:accent1>
        <a:accent2>
          <a:srgbClr val="688019"/>
        </a:accent2>
        <a:accent3>
          <a:srgbClr val="E2E2E2"/>
        </a:accent3>
        <a:accent4>
          <a:srgbClr val="000000"/>
        </a:accent4>
        <a:accent5>
          <a:srgbClr val="C0B9AB"/>
        </a:accent5>
        <a:accent6>
          <a:srgbClr val="5E7316"/>
        </a:accent6>
        <a:hlink>
          <a:srgbClr val="15616B"/>
        </a:hlink>
        <a:folHlink>
          <a:srgbClr val="807E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7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3966"/>
        </a:accent1>
        <a:accent2>
          <a:srgbClr val="666514"/>
        </a:accent2>
        <a:accent3>
          <a:srgbClr val="E2E2E2"/>
        </a:accent3>
        <a:accent4>
          <a:srgbClr val="000000"/>
        </a:accent4>
        <a:accent5>
          <a:srgbClr val="C0AEB8"/>
        </a:accent5>
        <a:accent6>
          <a:srgbClr val="5C5B11"/>
        </a:accent6>
        <a:hlink>
          <a:srgbClr val="804733"/>
        </a:hlink>
        <a:folHlink>
          <a:srgbClr val="342E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4119"/>
        </a:accent1>
        <a:accent2>
          <a:srgbClr val="197280"/>
        </a:accent2>
        <a:accent3>
          <a:srgbClr val="E2E2E2"/>
        </a:accent3>
        <a:accent4>
          <a:srgbClr val="000000"/>
        </a:accent4>
        <a:accent5>
          <a:srgbClr val="C0B0AB"/>
        </a:accent5>
        <a:accent6>
          <a:srgbClr val="166773"/>
        </a:accent6>
        <a:hlink>
          <a:srgbClr val="5C3D70"/>
        </a:hlink>
        <a:folHlink>
          <a:srgbClr val="5E5C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9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4EC100"/>
        </a:accent1>
        <a:accent2>
          <a:srgbClr val="358400"/>
        </a:accent2>
        <a:accent3>
          <a:srgbClr val="E2E2E2"/>
        </a:accent3>
        <a:accent4>
          <a:srgbClr val="000000"/>
        </a:accent4>
        <a:accent5>
          <a:srgbClr val="B2DDAA"/>
        </a:accent5>
        <a:accent6>
          <a:srgbClr val="2F7700"/>
        </a:accent6>
        <a:hlink>
          <a:srgbClr val="296500"/>
        </a:hlink>
        <a:folHlink>
          <a:srgbClr val="4665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586614"/>
        </a:accent1>
        <a:accent2>
          <a:srgbClr val="295966"/>
        </a:accent2>
        <a:accent3>
          <a:srgbClr val="E2E2E2"/>
        </a:accent3>
        <a:accent4>
          <a:srgbClr val="000000"/>
        </a:accent4>
        <a:accent5>
          <a:srgbClr val="B4B8AA"/>
        </a:accent5>
        <a:accent6>
          <a:srgbClr val="24505C"/>
        </a:accent6>
        <a:hlink>
          <a:srgbClr val="735F22"/>
        </a:hlink>
        <a:folHlink>
          <a:srgbClr val="3A73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406B"/>
        </a:accent1>
        <a:accent2>
          <a:srgbClr val="804E33"/>
        </a:accent2>
        <a:accent3>
          <a:srgbClr val="E2E2E2"/>
        </a:accent3>
        <a:accent4>
          <a:srgbClr val="000000"/>
        </a:accent4>
        <a:accent5>
          <a:srgbClr val="C0AFBA"/>
        </a:accent5>
        <a:accent6>
          <a:srgbClr val="73462D"/>
        </a:accent6>
        <a:hlink>
          <a:srgbClr val="356614"/>
        </a:hlink>
        <a:folHlink>
          <a:srgbClr val="3A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C3F48"/>
        </a:accent1>
        <a:accent2>
          <a:srgbClr val="3D7317"/>
        </a:accent2>
        <a:accent3>
          <a:srgbClr val="E2E2E2"/>
        </a:accent3>
        <a:accent4>
          <a:srgbClr val="000000"/>
        </a:accent4>
        <a:accent5>
          <a:srgbClr val="C5AFB1"/>
        </a:accent5>
        <a:accent6>
          <a:srgbClr val="366814"/>
        </a:accent6>
        <a:hlink>
          <a:srgbClr val="404080"/>
        </a:hlink>
        <a:folHlink>
          <a:srgbClr val="7363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00A5C9"/>
        </a:accent1>
        <a:accent2>
          <a:srgbClr val="427D89"/>
        </a:accent2>
        <a:accent3>
          <a:srgbClr val="E2E2E2"/>
        </a:accent3>
        <a:accent4>
          <a:srgbClr val="000000"/>
        </a:accent4>
        <a:accent5>
          <a:srgbClr val="AACFE1"/>
        </a:accent5>
        <a:accent6>
          <a:srgbClr val="3B717C"/>
        </a:accent6>
        <a:hlink>
          <a:srgbClr val="006880"/>
        </a:hlink>
        <a:folHlink>
          <a:srgbClr val="005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1F5499"/>
        </a:accent1>
        <a:accent2>
          <a:srgbClr val="1D8019"/>
        </a:accent2>
        <a:accent3>
          <a:srgbClr val="E2E2E2"/>
        </a:accent3>
        <a:accent4>
          <a:srgbClr val="000000"/>
        </a:accent4>
        <a:accent5>
          <a:srgbClr val="ABB3CA"/>
        </a:accent5>
        <a:accent6>
          <a:srgbClr val="197316"/>
        </a:accent6>
        <a:hlink>
          <a:srgbClr val="218BA3"/>
        </a:hlink>
        <a:folHlink>
          <a:srgbClr val="574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393B"/>
        </a:accent1>
        <a:accent2>
          <a:srgbClr val="196D80"/>
        </a:accent2>
        <a:accent3>
          <a:srgbClr val="E2E2E2"/>
        </a:accent3>
        <a:accent4>
          <a:srgbClr val="000000"/>
        </a:accent4>
        <a:accent5>
          <a:srgbClr val="C0AEAF"/>
        </a:accent5>
        <a:accent6>
          <a:srgbClr val="166273"/>
        </a:accent6>
        <a:hlink>
          <a:srgbClr val="805519"/>
        </a:hlink>
        <a:folHlink>
          <a:srgbClr val="80396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6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666514"/>
        </a:accent1>
        <a:accent2>
          <a:srgbClr val="145766"/>
        </a:accent2>
        <a:accent3>
          <a:srgbClr val="E2E2E2"/>
        </a:accent3>
        <a:accent4>
          <a:srgbClr val="000000"/>
        </a:accent4>
        <a:accent5>
          <a:srgbClr val="B8B8AA"/>
        </a:accent5>
        <a:accent6>
          <a:srgbClr val="114E5C"/>
        </a:accent6>
        <a:hlink>
          <a:srgbClr val="664029"/>
        </a:hlink>
        <a:folHlink>
          <a:srgbClr val="5C34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7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03F3F"/>
        </a:accent1>
        <a:accent2>
          <a:srgbClr val="A31A1A"/>
        </a:accent2>
        <a:accent3>
          <a:srgbClr val="FFFFFF"/>
        </a:accent3>
        <a:accent4>
          <a:srgbClr val="000000"/>
        </a:accent4>
        <a:accent5>
          <a:srgbClr val="EDAFAF"/>
        </a:accent5>
        <a:accent6>
          <a:srgbClr val="931616"/>
        </a:accent6>
        <a:hlink>
          <a:srgbClr val="661010"/>
        </a:hlink>
        <a:folHlink>
          <a:srgbClr val="854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8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3962"/>
        </a:accent1>
        <a:accent2>
          <a:srgbClr val="804A26"/>
        </a:accent2>
        <a:accent3>
          <a:srgbClr val="FFFFFF"/>
        </a:accent3>
        <a:accent4>
          <a:srgbClr val="000000"/>
        </a:accent4>
        <a:accent5>
          <a:srgbClr val="C0AEB7"/>
        </a:accent5>
        <a:accent6>
          <a:srgbClr val="734221"/>
        </a:accent6>
        <a:hlink>
          <a:srgbClr val="803939"/>
        </a:hlink>
        <a:folHlink>
          <a:srgbClr val="6E5D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9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335966"/>
        </a:accent1>
        <a:accent2>
          <a:srgbClr val="803939"/>
        </a:accent2>
        <a:accent3>
          <a:srgbClr val="FFFFFF"/>
        </a:accent3>
        <a:accent4>
          <a:srgbClr val="000000"/>
        </a:accent4>
        <a:accent5>
          <a:srgbClr val="ADB5B8"/>
        </a:accent5>
        <a:accent6>
          <a:srgbClr val="733333"/>
        </a:accent6>
        <a:hlink>
          <a:srgbClr val="526614"/>
        </a:hlink>
        <a:folHlink>
          <a:srgbClr val="55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3939"/>
        </a:accent1>
        <a:accent2>
          <a:srgbClr val="736017"/>
        </a:accent2>
        <a:accent3>
          <a:srgbClr val="FFFFFF"/>
        </a:accent3>
        <a:accent4>
          <a:srgbClr val="000000"/>
        </a:accent4>
        <a:accent5>
          <a:srgbClr val="C0AEAE"/>
        </a:accent5>
        <a:accent6>
          <a:srgbClr val="685614"/>
        </a:accent6>
        <a:hlink>
          <a:srgbClr val="4A4080"/>
        </a:hlink>
        <a:folHlink>
          <a:srgbClr val="1466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CEC00"/>
        </a:accent1>
        <a:accent2>
          <a:srgbClr val="E6CB00"/>
        </a:accent2>
        <a:accent3>
          <a:srgbClr val="FFFFFF"/>
        </a:accent3>
        <a:accent4>
          <a:srgbClr val="000000"/>
        </a:accent4>
        <a:accent5>
          <a:srgbClr val="F4F4AA"/>
        </a:accent5>
        <a:accent6>
          <a:srgbClr val="D0B800"/>
        </a:accent6>
        <a:hlink>
          <a:srgbClr val="837D00"/>
        </a:hlink>
        <a:folHlink>
          <a:srgbClr val="A39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6919"/>
        </a:accent1>
        <a:accent2>
          <a:srgbClr val="688019"/>
        </a:accent2>
        <a:accent3>
          <a:srgbClr val="FFFFFF"/>
        </a:accent3>
        <a:accent4>
          <a:srgbClr val="000000"/>
        </a:accent4>
        <a:accent5>
          <a:srgbClr val="C0B9AB"/>
        </a:accent5>
        <a:accent6>
          <a:srgbClr val="5E7316"/>
        </a:accent6>
        <a:hlink>
          <a:srgbClr val="15616B"/>
        </a:hlink>
        <a:folHlink>
          <a:srgbClr val="807E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3966"/>
        </a:accent1>
        <a:accent2>
          <a:srgbClr val="666514"/>
        </a:accent2>
        <a:accent3>
          <a:srgbClr val="FFFFFF"/>
        </a:accent3>
        <a:accent4>
          <a:srgbClr val="000000"/>
        </a:accent4>
        <a:accent5>
          <a:srgbClr val="C0AEB8"/>
        </a:accent5>
        <a:accent6>
          <a:srgbClr val="5C5B11"/>
        </a:accent6>
        <a:hlink>
          <a:srgbClr val="804733"/>
        </a:hlink>
        <a:folHlink>
          <a:srgbClr val="342E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4119"/>
        </a:accent1>
        <a:accent2>
          <a:srgbClr val="197280"/>
        </a:accent2>
        <a:accent3>
          <a:srgbClr val="FFFFFF"/>
        </a:accent3>
        <a:accent4>
          <a:srgbClr val="000000"/>
        </a:accent4>
        <a:accent5>
          <a:srgbClr val="C0B0AB"/>
        </a:accent5>
        <a:accent6>
          <a:srgbClr val="166773"/>
        </a:accent6>
        <a:hlink>
          <a:srgbClr val="5C3D70"/>
        </a:hlink>
        <a:folHlink>
          <a:srgbClr val="5E5C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5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4EC100"/>
        </a:accent1>
        <a:accent2>
          <a:srgbClr val="358400"/>
        </a:accent2>
        <a:accent3>
          <a:srgbClr val="FFFFFF"/>
        </a:accent3>
        <a:accent4>
          <a:srgbClr val="000000"/>
        </a:accent4>
        <a:accent5>
          <a:srgbClr val="B2DDAA"/>
        </a:accent5>
        <a:accent6>
          <a:srgbClr val="2F7700"/>
        </a:accent6>
        <a:hlink>
          <a:srgbClr val="296500"/>
        </a:hlink>
        <a:folHlink>
          <a:srgbClr val="4665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6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586614"/>
        </a:accent1>
        <a:accent2>
          <a:srgbClr val="295966"/>
        </a:accent2>
        <a:accent3>
          <a:srgbClr val="FFFFFF"/>
        </a:accent3>
        <a:accent4>
          <a:srgbClr val="000000"/>
        </a:accent4>
        <a:accent5>
          <a:srgbClr val="B4B8AA"/>
        </a:accent5>
        <a:accent6>
          <a:srgbClr val="24505C"/>
        </a:accent6>
        <a:hlink>
          <a:srgbClr val="735F22"/>
        </a:hlink>
        <a:folHlink>
          <a:srgbClr val="3A73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7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406B"/>
        </a:accent1>
        <a:accent2>
          <a:srgbClr val="804E33"/>
        </a:accent2>
        <a:accent3>
          <a:srgbClr val="FFFFFF"/>
        </a:accent3>
        <a:accent4>
          <a:srgbClr val="000000"/>
        </a:accent4>
        <a:accent5>
          <a:srgbClr val="C0AFBA"/>
        </a:accent5>
        <a:accent6>
          <a:srgbClr val="73462D"/>
        </a:accent6>
        <a:hlink>
          <a:srgbClr val="356614"/>
        </a:hlink>
        <a:folHlink>
          <a:srgbClr val="3A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8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C3F48"/>
        </a:accent1>
        <a:accent2>
          <a:srgbClr val="3D7317"/>
        </a:accent2>
        <a:accent3>
          <a:srgbClr val="FFFFFF"/>
        </a:accent3>
        <a:accent4>
          <a:srgbClr val="000000"/>
        </a:accent4>
        <a:accent5>
          <a:srgbClr val="C5AFB1"/>
        </a:accent5>
        <a:accent6>
          <a:srgbClr val="366814"/>
        </a:accent6>
        <a:hlink>
          <a:srgbClr val="404080"/>
        </a:hlink>
        <a:folHlink>
          <a:srgbClr val="7363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9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00A5C9"/>
        </a:accent1>
        <a:accent2>
          <a:srgbClr val="427D89"/>
        </a:accent2>
        <a:accent3>
          <a:srgbClr val="FFFFFF"/>
        </a:accent3>
        <a:accent4>
          <a:srgbClr val="000000"/>
        </a:accent4>
        <a:accent5>
          <a:srgbClr val="AACFE1"/>
        </a:accent5>
        <a:accent6>
          <a:srgbClr val="3B717C"/>
        </a:accent6>
        <a:hlink>
          <a:srgbClr val="006880"/>
        </a:hlink>
        <a:folHlink>
          <a:srgbClr val="005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1F5499"/>
        </a:accent1>
        <a:accent2>
          <a:srgbClr val="1D8019"/>
        </a:accent2>
        <a:accent3>
          <a:srgbClr val="FFFFFF"/>
        </a:accent3>
        <a:accent4>
          <a:srgbClr val="000000"/>
        </a:accent4>
        <a:accent5>
          <a:srgbClr val="ABB3CA"/>
        </a:accent5>
        <a:accent6>
          <a:srgbClr val="197316"/>
        </a:accent6>
        <a:hlink>
          <a:srgbClr val="218BA3"/>
        </a:hlink>
        <a:folHlink>
          <a:srgbClr val="574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393B"/>
        </a:accent1>
        <a:accent2>
          <a:srgbClr val="196D80"/>
        </a:accent2>
        <a:accent3>
          <a:srgbClr val="FFFFFF"/>
        </a:accent3>
        <a:accent4>
          <a:srgbClr val="000000"/>
        </a:accent4>
        <a:accent5>
          <a:srgbClr val="C0AEAF"/>
        </a:accent5>
        <a:accent6>
          <a:srgbClr val="166273"/>
        </a:accent6>
        <a:hlink>
          <a:srgbClr val="805519"/>
        </a:hlink>
        <a:folHlink>
          <a:srgbClr val="80396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666514"/>
        </a:accent1>
        <a:accent2>
          <a:srgbClr val="145766"/>
        </a:accent2>
        <a:accent3>
          <a:srgbClr val="FFFFFF"/>
        </a:accent3>
        <a:accent4>
          <a:srgbClr val="000000"/>
        </a:accent4>
        <a:accent5>
          <a:srgbClr val="B8B8AA"/>
        </a:accent5>
        <a:accent6>
          <a:srgbClr val="114E5C"/>
        </a:accent6>
        <a:hlink>
          <a:srgbClr val="664029"/>
        </a:hlink>
        <a:folHlink>
          <a:srgbClr val="5C34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CCCCCC"/>
      </a:lt1>
      <a:dk2>
        <a:srgbClr val="000000"/>
      </a:dk2>
      <a:lt2>
        <a:srgbClr val="666666"/>
      </a:lt2>
      <a:accent1>
        <a:srgbClr val="803962"/>
      </a:accent1>
      <a:accent2>
        <a:srgbClr val="804A26"/>
      </a:accent2>
      <a:accent3>
        <a:srgbClr val="E2E2E2"/>
      </a:accent3>
      <a:accent4>
        <a:srgbClr val="000000"/>
      </a:accent4>
      <a:accent5>
        <a:srgbClr val="C0AEB7"/>
      </a:accent5>
      <a:accent6>
        <a:srgbClr val="734221"/>
      </a:accent6>
      <a:hlink>
        <a:srgbClr val="803939"/>
      </a:hlink>
      <a:folHlink>
        <a:srgbClr val="6E5D2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E03F3F"/>
        </a:accent1>
        <a:accent2>
          <a:srgbClr val="A31A1A"/>
        </a:accent2>
        <a:accent3>
          <a:srgbClr val="E2E2E2"/>
        </a:accent3>
        <a:accent4>
          <a:srgbClr val="000000"/>
        </a:accent4>
        <a:accent5>
          <a:srgbClr val="EDAFAF"/>
        </a:accent5>
        <a:accent6>
          <a:srgbClr val="931616"/>
        </a:accent6>
        <a:hlink>
          <a:srgbClr val="661010"/>
        </a:hlink>
        <a:folHlink>
          <a:srgbClr val="854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3962"/>
        </a:accent1>
        <a:accent2>
          <a:srgbClr val="804A26"/>
        </a:accent2>
        <a:accent3>
          <a:srgbClr val="E2E2E2"/>
        </a:accent3>
        <a:accent4>
          <a:srgbClr val="000000"/>
        </a:accent4>
        <a:accent5>
          <a:srgbClr val="C0AEB7"/>
        </a:accent5>
        <a:accent6>
          <a:srgbClr val="734221"/>
        </a:accent6>
        <a:hlink>
          <a:srgbClr val="803939"/>
        </a:hlink>
        <a:folHlink>
          <a:srgbClr val="6E5D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335966"/>
        </a:accent1>
        <a:accent2>
          <a:srgbClr val="803939"/>
        </a:accent2>
        <a:accent3>
          <a:srgbClr val="E2E2E2"/>
        </a:accent3>
        <a:accent4>
          <a:srgbClr val="000000"/>
        </a:accent4>
        <a:accent5>
          <a:srgbClr val="ADB5B8"/>
        </a:accent5>
        <a:accent6>
          <a:srgbClr val="733333"/>
        </a:accent6>
        <a:hlink>
          <a:srgbClr val="526614"/>
        </a:hlink>
        <a:folHlink>
          <a:srgbClr val="55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3939"/>
        </a:accent1>
        <a:accent2>
          <a:srgbClr val="736017"/>
        </a:accent2>
        <a:accent3>
          <a:srgbClr val="E2E2E2"/>
        </a:accent3>
        <a:accent4>
          <a:srgbClr val="000000"/>
        </a:accent4>
        <a:accent5>
          <a:srgbClr val="C0AEAE"/>
        </a:accent5>
        <a:accent6>
          <a:srgbClr val="685614"/>
        </a:accent6>
        <a:hlink>
          <a:srgbClr val="4A4080"/>
        </a:hlink>
        <a:folHlink>
          <a:srgbClr val="1466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ECEC00"/>
        </a:accent1>
        <a:accent2>
          <a:srgbClr val="E6CB00"/>
        </a:accent2>
        <a:accent3>
          <a:srgbClr val="E2E2E2"/>
        </a:accent3>
        <a:accent4>
          <a:srgbClr val="000000"/>
        </a:accent4>
        <a:accent5>
          <a:srgbClr val="F4F4AA"/>
        </a:accent5>
        <a:accent6>
          <a:srgbClr val="D0B800"/>
        </a:accent6>
        <a:hlink>
          <a:srgbClr val="837D00"/>
        </a:hlink>
        <a:folHlink>
          <a:srgbClr val="A39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6919"/>
        </a:accent1>
        <a:accent2>
          <a:srgbClr val="688019"/>
        </a:accent2>
        <a:accent3>
          <a:srgbClr val="E2E2E2"/>
        </a:accent3>
        <a:accent4>
          <a:srgbClr val="000000"/>
        </a:accent4>
        <a:accent5>
          <a:srgbClr val="C0B9AB"/>
        </a:accent5>
        <a:accent6>
          <a:srgbClr val="5E7316"/>
        </a:accent6>
        <a:hlink>
          <a:srgbClr val="15616B"/>
        </a:hlink>
        <a:folHlink>
          <a:srgbClr val="807E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3966"/>
        </a:accent1>
        <a:accent2>
          <a:srgbClr val="666514"/>
        </a:accent2>
        <a:accent3>
          <a:srgbClr val="E2E2E2"/>
        </a:accent3>
        <a:accent4>
          <a:srgbClr val="000000"/>
        </a:accent4>
        <a:accent5>
          <a:srgbClr val="C0AEB8"/>
        </a:accent5>
        <a:accent6>
          <a:srgbClr val="5C5B11"/>
        </a:accent6>
        <a:hlink>
          <a:srgbClr val="804733"/>
        </a:hlink>
        <a:folHlink>
          <a:srgbClr val="342E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4119"/>
        </a:accent1>
        <a:accent2>
          <a:srgbClr val="197280"/>
        </a:accent2>
        <a:accent3>
          <a:srgbClr val="E2E2E2"/>
        </a:accent3>
        <a:accent4>
          <a:srgbClr val="000000"/>
        </a:accent4>
        <a:accent5>
          <a:srgbClr val="C0B0AB"/>
        </a:accent5>
        <a:accent6>
          <a:srgbClr val="166773"/>
        </a:accent6>
        <a:hlink>
          <a:srgbClr val="5C3D70"/>
        </a:hlink>
        <a:folHlink>
          <a:srgbClr val="5E5C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4EC100"/>
        </a:accent1>
        <a:accent2>
          <a:srgbClr val="358400"/>
        </a:accent2>
        <a:accent3>
          <a:srgbClr val="E2E2E2"/>
        </a:accent3>
        <a:accent4>
          <a:srgbClr val="000000"/>
        </a:accent4>
        <a:accent5>
          <a:srgbClr val="B2DDAA"/>
        </a:accent5>
        <a:accent6>
          <a:srgbClr val="2F7700"/>
        </a:accent6>
        <a:hlink>
          <a:srgbClr val="296500"/>
        </a:hlink>
        <a:folHlink>
          <a:srgbClr val="4665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586614"/>
        </a:accent1>
        <a:accent2>
          <a:srgbClr val="295966"/>
        </a:accent2>
        <a:accent3>
          <a:srgbClr val="E2E2E2"/>
        </a:accent3>
        <a:accent4>
          <a:srgbClr val="000000"/>
        </a:accent4>
        <a:accent5>
          <a:srgbClr val="B4B8AA"/>
        </a:accent5>
        <a:accent6>
          <a:srgbClr val="24505C"/>
        </a:accent6>
        <a:hlink>
          <a:srgbClr val="735F22"/>
        </a:hlink>
        <a:folHlink>
          <a:srgbClr val="3A73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406B"/>
        </a:accent1>
        <a:accent2>
          <a:srgbClr val="804E33"/>
        </a:accent2>
        <a:accent3>
          <a:srgbClr val="E2E2E2"/>
        </a:accent3>
        <a:accent4>
          <a:srgbClr val="000000"/>
        </a:accent4>
        <a:accent5>
          <a:srgbClr val="C0AFBA"/>
        </a:accent5>
        <a:accent6>
          <a:srgbClr val="73462D"/>
        </a:accent6>
        <a:hlink>
          <a:srgbClr val="356614"/>
        </a:hlink>
        <a:folHlink>
          <a:srgbClr val="3A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C3F48"/>
        </a:accent1>
        <a:accent2>
          <a:srgbClr val="3D7317"/>
        </a:accent2>
        <a:accent3>
          <a:srgbClr val="E2E2E2"/>
        </a:accent3>
        <a:accent4>
          <a:srgbClr val="000000"/>
        </a:accent4>
        <a:accent5>
          <a:srgbClr val="C5AFB1"/>
        </a:accent5>
        <a:accent6>
          <a:srgbClr val="366814"/>
        </a:accent6>
        <a:hlink>
          <a:srgbClr val="404080"/>
        </a:hlink>
        <a:folHlink>
          <a:srgbClr val="7363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00A5C9"/>
        </a:accent1>
        <a:accent2>
          <a:srgbClr val="427D89"/>
        </a:accent2>
        <a:accent3>
          <a:srgbClr val="E2E2E2"/>
        </a:accent3>
        <a:accent4>
          <a:srgbClr val="000000"/>
        </a:accent4>
        <a:accent5>
          <a:srgbClr val="AACFE1"/>
        </a:accent5>
        <a:accent6>
          <a:srgbClr val="3B717C"/>
        </a:accent6>
        <a:hlink>
          <a:srgbClr val="006880"/>
        </a:hlink>
        <a:folHlink>
          <a:srgbClr val="005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1F5499"/>
        </a:accent1>
        <a:accent2>
          <a:srgbClr val="1D8019"/>
        </a:accent2>
        <a:accent3>
          <a:srgbClr val="E2E2E2"/>
        </a:accent3>
        <a:accent4>
          <a:srgbClr val="000000"/>
        </a:accent4>
        <a:accent5>
          <a:srgbClr val="ABB3CA"/>
        </a:accent5>
        <a:accent6>
          <a:srgbClr val="197316"/>
        </a:accent6>
        <a:hlink>
          <a:srgbClr val="218BA3"/>
        </a:hlink>
        <a:folHlink>
          <a:srgbClr val="574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80393B"/>
        </a:accent1>
        <a:accent2>
          <a:srgbClr val="196D80"/>
        </a:accent2>
        <a:accent3>
          <a:srgbClr val="E2E2E2"/>
        </a:accent3>
        <a:accent4>
          <a:srgbClr val="000000"/>
        </a:accent4>
        <a:accent5>
          <a:srgbClr val="C0AEAF"/>
        </a:accent5>
        <a:accent6>
          <a:srgbClr val="166273"/>
        </a:accent6>
        <a:hlink>
          <a:srgbClr val="805519"/>
        </a:hlink>
        <a:folHlink>
          <a:srgbClr val="80396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000000"/>
        </a:dk1>
        <a:lt1>
          <a:srgbClr val="CCCCCC"/>
        </a:lt1>
        <a:dk2>
          <a:srgbClr val="000000"/>
        </a:dk2>
        <a:lt2>
          <a:srgbClr val="666666"/>
        </a:lt2>
        <a:accent1>
          <a:srgbClr val="666514"/>
        </a:accent1>
        <a:accent2>
          <a:srgbClr val="145766"/>
        </a:accent2>
        <a:accent3>
          <a:srgbClr val="E2E2E2"/>
        </a:accent3>
        <a:accent4>
          <a:srgbClr val="000000"/>
        </a:accent4>
        <a:accent5>
          <a:srgbClr val="B8B8AA"/>
        </a:accent5>
        <a:accent6>
          <a:srgbClr val="114E5C"/>
        </a:accent6>
        <a:hlink>
          <a:srgbClr val="664029"/>
        </a:hlink>
        <a:folHlink>
          <a:srgbClr val="5C34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7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03F3F"/>
        </a:accent1>
        <a:accent2>
          <a:srgbClr val="A31A1A"/>
        </a:accent2>
        <a:accent3>
          <a:srgbClr val="FFFFFF"/>
        </a:accent3>
        <a:accent4>
          <a:srgbClr val="000000"/>
        </a:accent4>
        <a:accent5>
          <a:srgbClr val="EDAFAF"/>
        </a:accent5>
        <a:accent6>
          <a:srgbClr val="931616"/>
        </a:accent6>
        <a:hlink>
          <a:srgbClr val="661010"/>
        </a:hlink>
        <a:folHlink>
          <a:srgbClr val="854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8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3962"/>
        </a:accent1>
        <a:accent2>
          <a:srgbClr val="804A26"/>
        </a:accent2>
        <a:accent3>
          <a:srgbClr val="FFFFFF"/>
        </a:accent3>
        <a:accent4>
          <a:srgbClr val="000000"/>
        </a:accent4>
        <a:accent5>
          <a:srgbClr val="C0AEB7"/>
        </a:accent5>
        <a:accent6>
          <a:srgbClr val="734221"/>
        </a:accent6>
        <a:hlink>
          <a:srgbClr val="803939"/>
        </a:hlink>
        <a:folHlink>
          <a:srgbClr val="6E5D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9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335966"/>
        </a:accent1>
        <a:accent2>
          <a:srgbClr val="803939"/>
        </a:accent2>
        <a:accent3>
          <a:srgbClr val="FFFFFF"/>
        </a:accent3>
        <a:accent4>
          <a:srgbClr val="000000"/>
        </a:accent4>
        <a:accent5>
          <a:srgbClr val="ADB5B8"/>
        </a:accent5>
        <a:accent6>
          <a:srgbClr val="733333"/>
        </a:accent6>
        <a:hlink>
          <a:srgbClr val="526614"/>
        </a:hlink>
        <a:folHlink>
          <a:srgbClr val="55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3939"/>
        </a:accent1>
        <a:accent2>
          <a:srgbClr val="736017"/>
        </a:accent2>
        <a:accent3>
          <a:srgbClr val="FFFFFF"/>
        </a:accent3>
        <a:accent4>
          <a:srgbClr val="000000"/>
        </a:accent4>
        <a:accent5>
          <a:srgbClr val="C0AEAE"/>
        </a:accent5>
        <a:accent6>
          <a:srgbClr val="685614"/>
        </a:accent6>
        <a:hlink>
          <a:srgbClr val="4A4080"/>
        </a:hlink>
        <a:folHlink>
          <a:srgbClr val="1466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CEC00"/>
        </a:accent1>
        <a:accent2>
          <a:srgbClr val="E6CB00"/>
        </a:accent2>
        <a:accent3>
          <a:srgbClr val="FFFFFF"/>
        </a:accent3>
        <a:accent4>
          <a:srgbClr val="000000"/>
        </a:accent4>
        <a:accent5>
          <a:srgbClr val="F4F4AA"/>
        </a:accent5>
        <a:accent6>
          <a:srgbClr val="D0B800"/>
        </a:accent6>
        <a:hlink>
          <a:srgbClr val="837D00"/>
        </a:hlink>
        <a:folHlink>
          <a:srgbClr val="A39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6919"/>
        </a:accent1>
        <a:accent2>
          <a:srgbClr val="688019"/>
        </a:accent2>
        <a:accent3>
          <a:srgbClr val="FFFFFF"/>
        </a:accent3>
        <a:accent4>
          <a:srgbClr val="000000"/>
        </a:accent4>
        <a:accent5>
          <a:srgbClr val="C0B9AB"/>
        </a:accent5>
        <a:accent6>
          <a:srgbClr val="5E7316"/>
        </a:accent6>
        <a:hlink>
          <a:srgbClr val="15616B"/>
        </a:hlink>
        <a:folHlink>
          <a:srgbClr val="807E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3966"/>
        </a:accent1>
        <a:accent2>
          <a:srgbClr val="666514"/>
        </a:accent2>
        <a:accent3>
          <a:srgbClr val="FFFFFF"/>
        </a:accent3>
        <a:accent4>
          <a:srgbClr val="000000"/>
        </a:accent4>
        <a:accent5>
          <a:srgbClr val="C0AEB8"/>
        </a:accent5>
        <a:accent6>
          <a:srgbClr val="5C5B11"/>
        </a:accent6>
        <a:hlink>
          <a:srgbClr val="804733"/>
        </a:hlink>
        <a:folHlink>
          <a:srgbClr val="342E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4119"/>
        </a:accent1>
        <a:accent2>
          <a:srgbClr val="197280"/>
        </a:accent2>
        <a:accent3>
          <a:srgbClr val="FFFFFF"/>
        </a:accent3>
        <a:accent4>
          <a:srgbClr val="000000"/>
        </a:accent4>
        <a:accent5>
          <a:srgbClr val="C0B0AB"/>
        </a:accent5>
        <a:accent6>
          <a:srgbClr val="166773"/>
        </a:accent6>
        <a:hlink>
          <a:srgbClr val="5C3D70"/>
        </a:hlink>
        <a:folHlink>
          <a:srgbClr val="5E5C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5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4EC100"/>
        </a:accent1>
        <a:accent2>
          <a:srgbClr val="358400"/>
        </a:accent2>
        <a:accent3>
          <a:srgbClr val="FFFFFF"/>
        </a:accent3>
        <a:accent4>
          <a:srgbClr val="000000"/>
        </a:accent4>
        <a:accent5>
          <a:srgbClr val="B2DDAA"/>
        </a:accent5>
        <a:accent6>
          <a:srgbClr val="2F7700"/>
        </a:accent6>
        <a:hlink>
          <a:srgbClr val="296500"/>
        </a:hlink>
        <a:folHlink>
          <a:srgbClr val="4665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6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586614"/>
        </a:accent1>
        <a:accent2>
          <a:srgbClr val="295966"/>
        </a:accent2>
        <a:accent3>
          <a:srgbClr val="FFFFFF"/>
        </a:accent3>
        <a:accent4>
          <a:srgbClr val="000000"/>
        </a:accent4>
        <a:accent5>
          <a:srgbClr val="B4B8AA"/>
        </a:accent5>
        <a:accent6>
          <a:srgbClr val="24505C"/>
        </a:accent6>
        <a:hlink>
          <a:srgbClr val="735F22"/>
        </a:hlink>
        <a:folHlink>
          <a:srgbClr val="3A73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7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406B"/>
        </a:accent1>
        <a:accent2>
          <a:srgbClr val="804E33"/>
        </a:accent2>
        <a:accent3>
          <a:srgbClr val="FFFFFF"/>
        </a:accent3>
        <a:accent4>
          <a:srgbClr val="000000"/>
        </a:accent4>
        <a:accent5>
          <a:srgbClr val="C0AFBA"/>
        </a:accent5>
        <a:accent6>
          <a:srgbClr val="73462D"/>
        </a:accent6>
        <a:hlink>
          <a:srgbClr val="356614"/>
        </a:hlink>
        <a:folHlink>
          <a:srgbClr val="3A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8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C3F48"/>
        </a:accent1>
        <a:accent2>
          <a:srgbClr val="3D7317"/>
        </a:accent2>
        <a:accent3>
          <a:srgbClr val="FFFFFF"/>
        </a:accent3>
        <a:accent4>
          <a:srgbClr val="000000"/>
        </a:accent4>
        <a:accent5>
          <a:srgbClr val="C5AFB1"/>
        </a:accent5>
        <a:accent6>
          <a:srgbClr val="366814"/>
        </a:accent6>
        <a:hlink>
          <a:srgbClr val="404080"/>
        </a:hlink>
        <a:folHlink>
          <a:srgbClr val="7363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9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00A5C9"/>
        </a:accent1>
        <a:accent2>
          <a:srgbClr val="427D89"/>
        </a:accent2>
        <a:accent3>
          <a:srgbClr val="FFFFFF"/>
        </a:accent3>
        <a:accent4>
          <a:srgbClr val="000000"/>
        </a:accent4>
        <a:accent5>
          <a:srgbClr val="AACFE1"/>
        </a:accent5>
        <a:accent6>
          <a:srgbClr val="3B717C"/>
        </a:accent6>
        <a:hlink>
          <a:srgbClr val="006880"/>
        </a:hlink>
        <a:folHlink>
          <a:srgbClr val="005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1F5499"/>
        </a:accent1>
        <a:accent2>
          <a:srgbClr val="1D8019"/>
        </a:accent2>
        <a:accent3>
          <a:srgbClr val="FFFFFF"/>
        </a:accent3>
        <a:accent4>
          <a:srgbClr val="000000"/>
        </a:accent4>
        <a:accent5>
          <a:srgbClr val="ABB3CA"/>
        </a:accent5>
        <a:accent6>
          <a:srgbClr val="197316"/>
        </a:accent6>
        <a:hlink>
          <a:srgbClr val="218BA3"/>
        </a:hlink>
        <a:folHlink>
          <a:srgbClr val="574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0393B"/>
        </a:accent1>
        <a:accent2>
          <a:srgbClr val="196D80"/>
        </a:accent2>
        <a:accent3>
          <a:srgbClr val="FFFFFF"/>
        </a:accent3>
        <a:accent4>
          <a:srgbClr val="000000"/>
        </a:accent4>
        <a:accent5>
          <a:srgbClr val="C0AEAF"/>
        </a:accent5>
        <a:accent6>
          <a:srgbClr val="166273"/>
        </a:accent6>
        <a:hlink>
          <a:srgbClr val="805519"/>
        </a:hlink>
        <a:folHlink>
          <a:srgbClr val="80396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666514"/>
        </a:accent1>
        <a:accent2>
          <a:srgbClr val="145766"/>
        </a:accent2>
        <a:accent3>
          <a:srgbClr val="FFFFFF"/>
        </a:accent3>
        <a:accent4>
          <a:srgbClr val="000000"/>
        </a:accent4>
        <a:accent5>
          <a:srgbClr val="B8B8AA"/>
        </a:accent5>
        <a:accent6>
          <a:srgbClr val="114E5C"/>
        </a:accent6>
        <a:hlink>
          <a:srgbClr val="664029"/>
        </a:hlink>
        <a:folHlink>
          <a:srgbClr val="5C34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ind_3134_slide</Template>
  <TotalTime>111</TotalTime>
  <Words>260</Words>
  <Application>Microsoft Office PowerPoint</Application>
  <PresentationFormat>On-screen Show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Custom Design</vt:lpstr>
      <vt:lpstr>1_Default Design</vt:lpstr>
      <vt:lpstr>Mokomės kepti picą</vt:lpstr>
      <vt:lpstr>PowerPoint Presentation</vt:lpstr>
      <vt:lpstr>PowerPoint Presentation</vt:lpstr>
      <vt:lpstr>PowerPoint Presentation</vt:lpstr>
      <vt:lpstr>Pasitikrinkite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Mokomės kepti picą</dc:title>
  <dc:creator>Sigita</dc:creator>
  <cp:lastModifiedBy>Sigita</cp:lastModifiedBy>
  <cp:revision>8</cp:revision>
  <dcterms:created xsi:type="dcterms:W3CDTF">2014-04-27T19:23:40Z</dcterms:created>
  <dcterms:modified xsi:type="dcterms:W3CDTF">2014-11-23T15:34:55Z</dcterms:modified>
</cp:coreProperties>
</file>