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5"/>
  </p:sldMasterIdLst>
  <p:sldIdLst>
    <p:sldId id="256" r:id="rId26"/>
    <p:sldId id="257" r:id="rId27"/>
    <p:sldId id="263" r:id="rId28"/>
    <p:sldId id="269" r:id="rId29"/>
    <p:sldId id="268" r:id="rId30"/>
    <p:sldId id="265" r:id="rId31"/>
    <p:sldId id="279" r:id="rId32"/>
    <p:sldId id="280" r:id="rId33"/>
    <p:sldId id="278" r:id="rId34"/>
    <p:sldId id="270" r:id="rId35"/>
    <p:sldId id="271" r:id="rId36"/>
    <p:sldId id="262" r:id="rId37"/>
    <p:sldId id="272" r:id="rId38"/>
    <p:sldId id="273" r:id="rId39"/>
    <p:sldId id="264" r:id="rId40"/>
    <p:sldId id="274" r:id="rId41"/>
    <p:sldId id="275" r:id="rId42"/>
    <p:sldId id="261" r:id="rId43"/>
    <p:sldId id="260" r:id="rId44"/>
    <p:sldId id="259" r:id="rId45"/>
    <p:sldId id="276" r:id="rId46"/>
    <p:sldId id="277" r:id="rId4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1.xml"/><Relationship Id="rId39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slide" Target="slides/slide9.xml"/><Relationship Id="rId42" Type="http://schemas.openxmlformats.org/officeDocument/2006/relationships/slide" Target="slides/slide17.xml"/><Relationship Id="rId47" Type="http://schemas.openxmlformats.org/officeDocument/2006/relationships/slide" Target="slides/slide22.xml"/><Relationship Id="rId50" Type="http://schemas.openxmlformats.org/officeDocument/2006/relationships/theme" Target="theme/theme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Master" Target="slideMasters/slideMaster1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46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slide" Target="slides/slide4.xml"/><Relationship Id="rId41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49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6.xml"/><Relationship Id="rId44" Type="http://schemas.openxmlformats.org/officeDocument/2006/relationships/slide" Target="slides/slide19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43" Type="http://schemas.openxmlformats.org/officeDocument/2006/relationships/slide" Target="slides/slide18.xml"/><Relationship Id="rId48" Type="http://schemas.openxmlformats.org/officeDocument/2006/relationships/presProps" Target="presProps.xml"/><Relationship Id="rId8" Type="http://schemas.openxmlformats.org/officeDocument/2006/relationships/customXml" Target="../customXml/item8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.xml"/><Relationship Id="rId7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customXml" Target="../../customXml/item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.xml"/><Relationship Id="rId4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2" Type="http://schemas.openxmlformats.org/officeDocument/2006/relationships/tags" Target="../tags/tag5.xml"/><Relationship Id="rId1" Type="http://schemas.openxmlformats.org/officeDocument/2006/relationships/customXml" Target="../../customXml/item19.xml"/><Relationship Id="rId6" Type="http://schemas.openxmlformats.org/officeDocument/2006/relationships/tags" Target="../tags/tag9.xml"/><Relationship Id="rId11" Type="http://schemas.openxmlformats.org/officeDocument/2006/relationships/image" Target="../media/image3.png"/><Relationship Id="rId5" Type="http://schemas.openxmlformats.org/officeDocument/2006/relationships/tags" Target="../tags/tag8.xml"/><Relationship Id="rId10" Type="http://schemas.openxmlformats.org/officeDocument/2006/relationships/image" Target="../media/image2.png"/><Relationship Id="rId4" Type="http://schemas.openxmlformats.org/officeDocument/2006/relationships/tags" Target="../tags/tag7.xml"/><Relationship Id="rId9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2.xml"/><Relationship Id="rId7" Type="http://schemas.openxmlformats.org/officeDocument/2006/relationships/image" Target="../media/image1.png"/><Relationship Id="rId2" Type="http://schemas.openxmlformats.org/officeDocument/2006/relationships/tags" Target="../tags/tag11.xml"/><Relationship Id="rId1" Type="http://schemas.openxmlformats.org/officeDocument/2006/relationships/customXml" Target="../../customXml/item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customXml" Target="../../customXml/item19.xml"/><Relationship Id="rId6" Type="http://schemas.openxmlformats.org/officeDocument/2006/relationships/tags" Target="../tags/tag19.xml"/><Relationship Id="rId11" Type="http://schemas.openxmlformats.org/officeDocument/2006/relationships/image" Target="../media/image3.png"/><Relationship Id="rId5" Type="http://schemas.openxmlformats.org/officeDocument/2006/relationships/tags" Target="../tags/tag18.xml"/><Relationship Id="rId10" Type="http://schemas.openxmlformats.org/officeDocument/2006/relationships/image" Target="../media/image2.png"/><Relationship Id="rId4" Type="http://schemas.openxmlformats.org/officeDocument/2006/relationships/tags" Target="../tags/tag17.xml"/><Relationship Id="rId9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3.pn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image" Target="../media/image2.png"/><Relationship Id="rId2" Type="http://schemas.openxmlformats.org/officeDocument/2006/relationships/tags" Target="../tags/tag21.xml"/><Relationship Id="rId1" Type="http://schemas.openxmlformats.org/officeDocument/2006/relationships/customXml" Target="../../customXml/item11.xml"/><Relationship Id="rId6" Type="http://schemas.openxmlformats.org/officeDocument/2006/relationships/tags" Target="../tags/tag25.xml"/><Relationship Id="rId11" Type="http://schemas.openxmlformats.org/officeDocument/2006/relationships/image" Target="../media/image1.png"/><Relationship Id="rId5" Type="http://schemas.openxmlformats.org/officeDocument/2006/relationships/tags" Target="../tags/tag2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23.xml"/><Relationship Id="rId9" Type="http://schemas.openxmlformats.org/officeDocument/2006/relationships/tags" Target="../tags/tag28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customXml" Target="../../customXml/item13.xml"/><Relationship Id="rId6" Type="http://schemas.openxmlformats.org/officeDocument/2006/relationships/tags" Target="../tags/tag33.xml"/><Relationship Id="rId11" Type="http://schemas.openxmlformats.org/officeDocument/2006/relationships/image" Target="../media/image3.png"/><Relationship Id="rId5" Type="http://schemas.openxmlformats.org/officeDocument/2006/relationships/tags" Target="../tags/tag32.xml"/><Relationship Id="rId10" Type="http://schemas.openxmlformats.org/officeDocument/2006/relationships/image" Target="../media/image2.png"/><Relationship Id="rId4" Type="http://schemas.openxmlformats.org/officeDocument/2006/relationships/tags" Target="../tags/tag31.xml"/><Relationship Id="rId9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6.xml"/><Relationship Id="rId7" Type="http://schemas.openxmlformats.org/officeDocument/2006/relationships/image" Target="../media/image1.png"/><Relationship Id="rId2" Type="http://schemas.openxmlformats.org/officeDocument/2006/relationships/tags" Target="../tags/tag35.xml"/><Relationship Id="rId1" Type="http://schemas.openxmlformats.org/officeDocument/2006/relationships/customXml" Target="../../customXml/item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2" Type="http://schemas.openxmlformats.org/officeDocument/2006/relationships/tags" Target="../tags/tag39.xml"/><Relationship Id="rId1" Type="http://schemas.openxmlformats.org/officeDocument/2006/relationships/customXml" Target="../../customXml/item5.xml"/><Relationship Id="rId6" Type="http://schemas.openxmlformats.org/officeDocument/2006/relationships/tags" Target="../tags/tag43.xml"/><Relationship Id="rId11" Type="http://schemas.openxmlformats.org/officeDocument/2006/relationships/image" Target="../media/image3.png"/><Relationship Id="rId5" Type="http://schemas.openxmlformats.org/officeDocument/2006/relationships/tags" Target="../tags/tag42.xml"/><Relationship Id="rId10" Type="http://schemas.openxmlformats.org/officeDocument/2006/relationships/image" Target="../media/image2.png"/><Relationship Id="rId4" Type="http://schemas.openxmlformats.org/officeDocument/2006/relationships/tags" Target="../tags/tag41.xml"/><Relationship Id="rId9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6.xml"/><Relationship Id="rId7" Type="http://schemas.openxmlformats.org/officeDocument/2006/relationships/image" Target="../media/image1.png"/><Relationship Id="rId2" Type="http://schemas.openxmlformats.org/officeDocument/2006/relationships/tags" Target="../tags/tag45.xml"/><Relationship Id="rId1" Type="http://schemas.openxmlformats.org/officeDocument/2006/relationships/customXml" Target="../../customXml/item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0.xml"/><Relationship Id="rId7" Type="http://schemas.openxmlformats.org/officeDocument/2006/relationships/image" Target="../media/image1.png"/><Relationship Id="rId2" Type="http://schemas.openxmlformats.org/officeDocument/2006/relationships/tags" Target="../tags/tag49.xml"/><Relationship Id="rId1" Type="http://schemas.openxmlformats.org/officeDocument/2006/relationships/customXml" Target="../../customXml/item2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4.xml"/><Relationship Id="rId7" Type="http://schemas.openxmlformats.org/officeDocument/2006/relationships/image" Target="../media/image1.png"/><Relationship Id="rId2" Type="http://schemas.openxmlformats.org/officeDocument/2006/relationships/tags" Target="../tags/tag53.xml"/><Relationship Id="rId1" Type="http://schemas.openxmlformats.org/officeDocument/2006/relationships/customXml" Target="../../customXml/item1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6.xml"/><Relationship Id="rId4" Type="http://schemas.openxmlformats.org/officeDocument/2006/relationships/tags" Target="../tags/tag5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2" Type="http://schemas.openxmlformats.org/officeDocument/2006/relationships/tags" Target="../tags/tag57.xml"/><Relationship Id="rId1" Type="http://schemas.openxmlformats.org/officeDocument/2006/relationships/customXml" Target="../../customXml/item1.xml"/><Relationship Id="rId6" Type="http://schemas.openxmlformats.org/officeDocument/2006/relationships/tags" Target="../tags/tag61.xml"/><Relationship Id="rId11" Type="http://schemas.openxmlformats.org/officeDocument/2006/relationships/image" Target="../media/image3.png"/><Relationship Id="rId5" Type="http://schemas.openxmlformats.org/officeDocument/2006/relationships/tags" Target="../tags/tag60.xml"/><Relationship Id="rId10" Type="http://schemas.openxmlformats.org/officeDocument/2006/relationships/image" Target="../media/image2.png"/><Relationship Id="rId4" Type="http://schemas.openxmlformats.org/officeDocument/2006/relationships/tags" Target="../tags/tag59.xml"/><Relationship Id="rId9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4.xml"/><Relationship Id="rId7" Type="http://schemas.openxmlformats.org/officeDocument/2006/relationships/image" Target="../media/image1.png"/><Relationship Id="rId2" Type="http://schemas.openxmlformats.org/officeDocument/2006/relationships/tags" Target="../tags/tag63.xml"/><Relationship Id="rId1" Type="http://schemas.openxmlformats.org/officeDocument/2006/relationships/customXml" Target="../../customXml/item2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2" Type="http://schemas.openxmlformats.org/officeDocument/2006/relationships/tags" Target="../tags/tag67.xml"/><Relationship Id="rId1" Type="http://schemas.openxmlformats.org/officeDocument/2006/relationships/customXml" Target="../../customXml/item15.xml"/><Relationship Id="rId6" Type="http://schemas.openxmlformats.org/officeDocument/2006/relationships/tags" Target="../tags/tag71.xml"/><Relationship Id="rId11" Type="http://schemas.openxmlformats.org/officeDocument/2006/relationships/image" Target="../media/image3.png"/><Relationship Id="rId5" Type="http://schemas.openxmlformats.org/officeDocument/2006/relationships/tags" Target="../tags/tag70.xml"/><Relationship Id="rId10" Type="http://schemas.openxmlformats.org/officeDocument/2006/relationships/image" Target="../media/image2.png"/><Relationship Id="rId4" Type="http://schemas.openxmlformats.org/officeDocument/2006/relationships/tags" Target="../tags/tag69.xml"/><Relationship Id="rId9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3.xml"/><Relationship Id="rId1" Type="http://schemas.openxmlformats.org/officeDocument/2006/relationships/customXml" Target="../../customXml/item9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5.xml"/><Relationship Id="rId7" Type="http://schemas.openxmlformats.org/officeDocument/2006/relationships/image" Target="../media/image1.png"/><Relationship Id="rId2" Type="http://schemas.openxmlformats.org/officeDocument/2006/relationships/tags" Target="../tags/tag74.xml"/><Relationship Id="rId1" Type="http://schemas.openxmlformats.org/officeDocument/2006/relationships/customXml" Target="../../customXml/item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2" Type="http://schemas.openxmlformats.org/officeDocument/2006/relationships/tags" Target="../tags/tag78.xml"/><Relationship Id="rId1" Type="http://schemas.openxmlformats.org/officeDocument/2006/relationships/customXml" Target="../../customXml/item2.xml"/><Relationship Id="rId6" Type="http://schemas.openxmlformats.org/officeDocument/2006/relationships/tags" Target="../tags/tag82.xml"/><Relationship Id="rId11" Type="http://schemas.openxmlformats.org/officeDocument/2006/relationships/image" Target="../media/image3.png"/><Relationship Id="rId5" Type="http://schemas.openxmlformats.org/officeDocument/2006/relationships/tags" Target="../tags/tag81.xml"/><Relationship Id="rId10" Type="http://schemas.openxmlformats.org/officeDocument/2006/relationships/image" Target="../media/image2.png"/><Relationship Id="rId4" Type="http://schemas.openxmlformats.org/officeDocument/2006/relationships/tags" Target="../tags/tag80.xml"/><Relationship Id="rId9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4.xml"/><Relationship Id="rId1" Type="http://schemas.openxmlformats.org/officeDocument/2006/relationships/customXml" Target="../../customXml/item18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5.xml"/><Relationship Id="rId1" Type="http://schemas.openxmlformats.org/officeDocument/2006/relationships/customXml" Target="../../customXml/item10.xm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6.xml"/><Relationship Id="rId1" Type="http://schemas.openxmlformats.org/officeDocument/2006/relationships/customXml" Target="../../customXml/item4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7.xml"/><Relationship Id="rId1" Type="http://schemas.openxmlformats.org/officeDocument/2006/relationships/customXml" Target="../../customXml/item22.xml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13" Type="http://schemas.openxmlformats.org/officeDocument/2006/relationships/image" Target="../media/image3.png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12" Type="http://schemas.openxmlformats.org/officeDocument/2006/relationships/image" Target="../media/image2.png"/><Relationship Id="rId2" Type="http://schemas.openxmlformats.org/officeDocument/2006/relationships/tags" Target="../tags/tag88.xml"/><Relationship Id="rId1" Type="http://schemas.openxmlformats.org/officeDocument/2006/relationships/customXml" Target="../../customXml/item16.xml"/><Relationship Id="rId6" Type="http://schemas.openxmlformats.org/officeDocument/2006/relationships/tags" Target="../tags/tag92.xml"/><Relationship Id="rId11" Type="http://schemas.openxmlformats.org/officeDocument/2006/relationships/image" Target="../media/image1.png"/><Relationship Id="rId5" Type="http://schemas.openxmlformats.org/officeDocument/2006/relationships/tags" Target="../tags/tag9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0.xml"/><Relationship Id="rId9" Type="http://schemas.openxmlformats.org/officeDocument/2006/relationships/tags" Target="../tags/tag95.xml"/><Relationship Id="rId1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97.xml"/><Relationship Id="rId7" Type="http://schemas.openxmlformats.org/officeDocument/2006/relationships/image" Target="../media/image1.png"/><Relationship Id="rId2" Type="http://schemas.openxmlformats.org/officeDocument/2006/relationships/tags" Target="../tags/tag96.xml"/><Relationship Id="rId1" Type="http://schemas.openxmlformats.org/officeDocument/2006/relationships/customXml" Target="../../customXml/item2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9.xml"/><Relationship Id="rId4" Type="http://schemas.openxmlformats.org/officeDocument/2006/relationships/tags" Target="../tags/tag9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0950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25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15670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160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04376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0052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55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155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160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8533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3769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Yes</a:t>
            </a:r>
            <a:endParaRPr lang="lt-LT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No</a:t>
            </a:r>
            <a:endParaRPr lang="lt-LT" sz="3200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370012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197476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65923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616459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935829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083860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Yes</a:t>
            </a:r>
            <a:endParaRPr lang="lt-LT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No</a:t>
            </a:r>
            <a:endParaRPr lang="lt-LT" sz="3200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9478328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800142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Yes</a:t>
            </a:r>
            <a:endParaRPr lang="lt-LT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No</a:t>
            </a:r>
            <a:endParaRPr lang="lt-LT" sz="3200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766043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Yes</a:t>
            </a:r>
            <a:endParaRPr lang="lt-LT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No</a:t>
            </a:r>
            <a:endParaRPr lang="lt-LT" sz="3200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0676781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578573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5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24729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5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Yes</a:t>
            </a:r>
            <a:endParaRPr lang="lt-LT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No</a:t>
            </a:r>
            <a:endParaRPr lang="lt-LT" sz="3200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281479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6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14213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646896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6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Yes</a:t>
            </a:r>
            <a:endParaRPr lang="lt-LT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lt-LT" sz="3200" smtClean="0"/>
              <a:t>No</a:t>
            </a:r>
            <a:endParaRPr lang="lt-LT" sz="3200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292091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7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3497930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674178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5539350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642025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5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7019831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5484165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43489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37822-1A3D-4EA3-B314-A123E7C3A528}" type="datetimeFigureOut">
              <a:rPr lang="lt-LT" smtClean="0"/>
              <a:t>2012.11.22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0BE7A-9292-447C-B173-5A3FB98050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0114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  <p:sldLayoutId id="2147483681" r:id="rId30"/>
    <p:sldLayoutId id="2147483682" r:id="rId31"/>
    <p:sldLayoutId id="2147483683" r:id="rId32"/>
    <p:sldLayoutId id="2147483684" r:id="rId33"/>
    <p:sldLayoutId id="2147483685" r:id="rId3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image" Target="../media/image7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7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7.png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2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.pn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7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29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ags" Target="../tags/tag1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3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0"/>
            <a:ext cx="9149892" cy="685358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96043" y="1916832"/>
            <a:ext cx="6696744" cy="2700000"/>
            <a:chOff x="1196043" y="1916832"/>
            <a:chExt cx="6696744" cy="2700000"/>
          </a:xfrm>
        </p:grpSpPr>
        <p:sp>
          <p:nvSpPr>
            <p:cNvPr id="5" name="Wave 4"/>
            <p:cNvSpPr/>
            <p:nvPr/>
          </p:nvSpPr>
          <p:spPr>
            <a:xfrm>
              <a:off x="1196043" y="1916832"/>
              <a:ext cx="6696744" cy="2700000"/>
            </a:xfrm>
            <a:prstGeom prst="wav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t-LT" sz="48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281995" y="2679303"/>
              <a:ext cx="650800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FadeLeft">
                <a:avLst/>
              </a:prstTxWarp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lt-LT" sz="54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Daiktavardžių skaičiai </a:t>
              </a:r>
              <a:endParaRPr lang="lt-LT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253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1440206"/>
          </a:xfrm>
        </p:spPr>
        <p:txBody>
          <a:bodyPr>
            <a:noAutofit/>
          </a:bodyPr>
          <a:lstStyle/>
          <a:p>
            <a:r>
              <a:rPr lang="lt-LT" sz="4800" b="1" dirty="0" smtClean="0"/>
              <a:t>Ar daiktavardžiai yra kaitomi skaičiais?</a:t>
            </a:r>
            <a:endParaRPr lang="lt-LT" sz="4800" b="1" dirty="0"/>
          </a:p>
        </p:txBody>
      </p:sp>
      <p:pic>
        <p:nvPicPr>
          <p:cNvPr id="5" name="Picture 4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958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Nurodykite šių daiktų skaičių</a:t>
            </a:r>
            <a:endParaRPr lang="lt-LT" sz="4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Vienaskaita</a:t>
            </a:r>
            <a:endParaRPr lang="lt-LT" sz="4000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Daugiskaita</a:t>
            </a:r>
            <a:endParaRPr lang="lt-LT" sz="40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36" y="1772815"/>
            <a:ext cx="3464396" cy="3216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978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Vienaskaita</a:t>
            </a:r>
            <a:endParaRPr lang="lt-LT" sz="4000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Daugiskaita</a:t>
            </a:r>
            <a:endParaRPr lang="lt-LT" sz="4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234336"/>
            <a:ext cx="2888332" cy="2372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561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1296190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Kurios daiktavardžių galūnės parodo žodžių daugiskaitą?</a:t>
            </a:r>
            <a:endParaRPr lang="lt-LT" sz="4000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sz="4000" b="1" dirty="0" smtClean="0"/>
              <a:t>-</a:t>
            </a:r>
            <a:r>
              <a:rPr lang="lt-LT" sz="4000" b="1" dirty="0" err="1" smtClean="0"/>
              <a:t>as</a:t>
            </a:r>
            <a:r>
              <a:rPr lang="lt-LT" sz="4000" b="1" dirty="0" smtClean="0"/>
              <a:t>, -</a:t>
            </a:r>
            <a:r>
              <a:rPr lang="lt-LT" sz="4000" b="1" dirty="0" err="1" smtClean="0"/>
              <a:t>ias</a:t>
            </a:r>
            <a:r>
              <a:rPr lang="lt-LT" sz="4000" b="1" dirty="0" smtClean="0"/>
              <a:t>, -a, -</a:t>
            </a:r>
            <a:r>
              <a:rPr lang="lt-LT" sz="4000" b="1" dirty="0" err="1" smtClean="0"/>
              <a:t>ys</a:t>
            </a:r>
            <a:r>
              <a:rPr lang="lt-LT" sz="4000" b="1" dirty="0" smtClean="0"/>
              <a:t>, -ės.</a:t>
            </a:r>
            <a:endParaRPr lang="lt-LT" sz="40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sz="4000" b="1" dirty="0" smtClean="0"/>
              <a:t>-ai, -</a:t>
            </a:r>
            <a:r>
              <a:rPr lang="lt-LT" sz="4000" b="1" dirty="0" err="1" smtClean="0"/>
              <a:t>iai</a:t>
            </a:r>
            <a:r>
              <a:rPr lang="lt-LT" sz="4000" b="1" dirty="0" smtClean="0"/>
              <a:t>, -</a:t>
            </a:r>
            <a:r>
              <a:rPr lang="lt-LT" sz="4000" b="1" dirty="0" err="1" smtClean="0"/>
              <a:t>os</a:t>
            </a:r>
            <a:r>
              <a:rPr lang="lt-LT" sz="4000" b="1" dirty="0" smtClean="0"/>
              <a:t>, -ės, -</a:t>
            </a:r>
            <a:r>
              <a:rPr lang="lt-LT" sz="4000" b="1" dirty="0" err="1" smtClean="0"/>
              <a:t>ūs</a:t>
            </a:r>
            <a:r>
              <a:rPr lang="lt-LT" sz="4000" b="1" dirty="0" smtClean="0"/>
              <a:t>, -</a:t>
            </a:r>
            <a:r>
              <a:rPr lang="lt-LT" sz="4000" b="1" dirty="0" err="1" smtClean="0"/>
              <a:t>ys</a:t>
            </a:r>
            <a:r>
              <a:rPr lang="lt-LT" sz="4000" b="1" dirty="0" smtClean="0"/>
              <a:t>.</a:t>
            </a:r>
            <a:endParaRPr lang="lt-LT" sz="4000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-ai, -</a:t>
            </a:r>
            <a:r>
              <a:rPr lang="lt-LT" sz="4000" b="1" dirty="0" err="1" smtClean="0"/>
              <a:t>iai</a:t>
            </a:r>
            <a:r>
              <a:rPr lang="lt-LT" sz="4000" b="1" dirty="0" smtClean="0"/>
              <a:t>, -i, -ė, -</a:t>
            </a:r>
            <a:r>
              <a:rPr lang="lt-LT" sz="4000" b="1" dirty="0" err="1" smtClean="0"/>
              <a:t>ūs</a:t>
            </a:r>
            <a:r>
              <a:rPr lang="lt-LT" sz="4000" b="1" dirty="0" smtClean="0"/>
              <a:t>.</a:t>
            </a:r>
            <a:endParaRPr lang="lt-LT" sz="4000" b="1" dirty="0"/>
          </a:p>
        </p:txBody>
      </p:sp>
      <p:pic>
        <p:nvPicPr>
          <p:cNvPr id="11" name="Picture 10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038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>
            <a:noAutofit/>
          </a:bodyPr>
          <a:lstStyle/>
          <a:p>
            <a:pPr lvl="0"/>
            <a:r>
              <a:rPr lang="lt-LT" sz="3600" b="1" dirty="0">
                <a:solidFill>
                  <a:prstClr val="black"/>
                </a:solidFill>
              </a:rPr>
              <a:t>Nurodykite žodžių </a:t>
            </a:r>
            <a:r>
              <a:rPr lang="lt-LT" sz="3600" b="1" i="1" dirty="0">
                <a:solidFill>
                  <a:srgbClr val="FF7C80"/>
                </a:solidFill>
              </a:rPr>
              <a:t>namas, skaičius, gėlė, vyšnia, sūnus</a:t>
            </a:r>
            <a:r>
              <a:rPr lang="lt-LT" sz="3600" b="1" i="1" dirty="0">
                <a:solidFill>
                  <a:prstClr val="black"/>
                </a:solidFill>
              </a:rPr>
              <a:t> daugiskaitos galūnes. </a:t>
            </a:r>
            <a:endParaRPr lang="lt-LT" sz="3600" b="1" dirty="0">
              <a:solidFill>
                <a:prstClr val="black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371600" y="1340768"/>
            <a:ext cx="7772400" cy="1215923"/>
          </a:xfrm>
        </p:spPr>
        <p:txBody>
          <a:bodyPr/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-ai, -</a:t>
            </a:r>
            <a:r>
              <a:rPr lang="lt-LT" sz="4000" b="1" dirty="0" err="1">
                <a:solidFill>
                  <a:prstClr val="black"/>
                </a:solidFill>
              </a:rPr>
              <a:t>iai</a:t>
            </a:r>
            <a:r>
              <a:rPr lang="lt-LT" sz="4000" b="1" dirty="0">
                <a:solidFill>
                  <a:prstClr val="black"/>
                </a:solidFill>
              </a:rPr>
              <a:t>, -ės, -</a:t>
            </a:r>
            <a:r>
              <a:rPr lang="lt-LT" sz="4000" b="1" dirty="0" err="1">
                <a:solidFill>
                  <a:prstClr val="black"/>
                </a:solidFill>
              </a:rPr>
              <a:t>ios</a:t>
            </a:r>
            <a:r>
              <a:rPr lang="lt-LT" sz="4000" b="1" dirty="0">
                <a:solidFill>
                  <a:prstClr val="black"/>
                </a:solidFill>
              </a:rPr>
              <a:t>, -</a:t>
            </a:r>
            <a:r>
              <a:rPr lang="lt-LT" sz="4000" b="1" dirty="0" err="1">
                <a:solidFill>
                  <a:prstClr val="black"/>
                </a:solidFill>
              </a:rPr>
              <a:t>ūs</a:t>
            </a:r>
            <a:r>
              <a:rPr lang="lt-LT" sz="4000" b="1" dirty="0">
                <a:solidFill>
                  <a:prstClr val="black"/>
                </a:solidFill>
              </a:rPr>
              <a:t>.</a:t>
            </a:r>
          </a:p>
          <a:p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331640" y="4005064"/>
            <a:ext cx="7388352" cy="1215923"/>
          </a:xfrm>
        </p:spPr>
        <p:txBody>
          <a:bodyPr/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-ai, -ai, -ės, -</a:t>
            </a:r>
            <a:r>
              <a:rPr lang="lt-LT" sz="4000" b="1" dirty="0" err="1">
                <a:solidFill>
                  <a:prstClr val="black"/>
                </a:solidFill>
              </a:rPr>
              <a:t>os</a:t>
            </a:r>
            <a:r>
              <a:rPr lang="lt-LT" sz="4000" b="1" dirty="0">
                <a:solidFill>
                  <a:prstClr val="black"/>
                </a:solidFill>
              </a:rPr>
              <a:t>, -</a:t>
            </a:r>
            <a:r>
              <a:rPr lang="lt-LT" sz="4000" b="1" dirty="0" err="1">
                <a:solidFill>
                  <a:prstClr val="black"/>
                </a:solidFill>
              </a:rPr>
              <a:t>ūs</a:t>
            </a:r>
            <a:r>
              <a:rPr lang="lt-LT" sz="4000" b="1" dirty="0">
                <a:solidFill>
                  <a:prstClr val="black"/>
                </a:solidFill>
              </a:rPr>
              <a:t>.</a:t>
            </a:r>
          </a:p>
          <a:p>
            <a:endParaRPr lang="lt-LT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>
          <a:xfrm>
            <a:off x="1331640" y="5301208"/>
            <a:ext cx="7388352" cy="1215923"/>
          </a:xfrm>
        </p:spPr>
        <p:txBody>
          <a:bodyPr/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-ai, -</a:t>
            </a:r>
            <a:r>
              <a:rPr lang="lt-LT" sz="4000" b="1" dirty="0" err="1">
                <a:solidFill>
                  <a:prstClr val="black"/>
                </a:solidFill>
              </a:rPr>
              <a:t>iūs</a:t>
            </a:r>
            <a:r>
              <a:rPr lang="lt-LT" sz="4000" b="1" dirty="0">
                <a:solidFill>
                  <a:prstClr val="black"/>
                </a:solidFill>
              </a:rPr>
              <a:t>, -ės, -</a:t>
            </a:r>
            <a:r>
              <a:rPr lang="lt-LT" sz="4000" b="1" dirty="0" err="1">
                <a:solidFill>
                  <a:prstClr val="black"/>
                </a:solidFill>
              </a:rPr>
              <a:t>os</a:t>
            </a:r>
            <a:r>
              <a:rPr lang="lt-LT" sz="4000" b="1" dirty="0">
                <a:solidFill>
                  <a:prstClr val="black"/>
                </a:solidFill>
              </a:rPr>
              <a:t>, -ai.</a:t>
            </a:r>
          </a:p>
          <a:p>
            <a:endParaRPr lang="lt-LT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2"/>
          </p:nvPr>
        </p:nvSpPr>
        <p:spPr>
          <a:xfrm>
            <a:off x="1331640" y="2636912"/>
            <a:ext cx="7388352" cy="1215923"/>
          </a:xfrm>
        </p:spPr>
        <p:txBody>
          <a:bodyPr/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-</a:t>
            </a:r>
            <a:r>
              <a:rPr lang="lt-LT" sz="4000" b="1" dirty="0" err="1">
                <a:solidFill>
                  <a:prstClr val="black"/>
                </a:solidFill>
              </a:rPr>
              <a:t>iai</a:t>
            </a:r>
            <a:r>
              <a:rPr lang="lt-LT" sz="4000" b="1" dirty="0">
                <a:solidFill>
                  <a:prstClr val="black"/>
                </a:solidFill>
              </a:rPr>
              <a:t>, -</a:t>
            </a:r>
            <a:r>
              <a:rPr lang="lt-LT" sz="4000" b="1" dirty="0" err="1">
                <a:solidFill>
                  <a:prstClr val="black"/>
                </a:solidFill>
              </a:rPr>
              <a:t>iai</a:t>
            </a:r>
            <a:r>
              <a:rPr lang="lt-LT" sz="4000" b="1" dirty="0">
                <a:solidFill>
                  <a:prstClr val="black"/>
                </a:solidFill>
              </a:rPr>
              <a:t>, -ės, -</a:t>
            </a:r>
            <a:r>
              <a:rPr lang="lt-LT" sz="4000" b="1" dirty="0" err="1">
                <a:solidFill>
                  <a:prstClr val="black"/>
                </a:solidFill>
              </a:rPr>
              <a:t>ios</a:t>
            </a:r>
            <a:r>
              <a:rPr lang="lt-LT" sz="4000" b="1" dirty="0">
                <a:solidFill>
                  <a:prstClr val="black"/>
                </a:solidFill>
              </a:rPr>
              <a:t>, -ai.</a:t>
            </a:r>
          </a:p>
          <a:p>
            <a:endParaRPr lang="lt-LT" dirty="0"/>
          </a:p>
        </p:txBody>
      </p:sp>
      <p:pic>
        <p:nvPicPr>
          <p:cNvPr id="19" name="Content Placeholder 16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974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>
            <a:noAutofit/>
          </a:bodyPr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Pažymėkite teisingą atsakymą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371600" y="1069848"/>
            <a:ext cx="7772400" cy="1215923"/>
          </a:xfrm>
        </p:spPr>
        <p:txBody>
          <a:bodyPr/>
          <a:lstStyle/>
          <a:p>
            <a:pPr lvl="0"/>
            <a:r>
              <a:rPr lang="lt-LT" b="1" dirty="0">
                <a:solidFill>
                  <a:prstClr val="black"/>
                </a:solidFill>
              </a:rPr>
              <a:t>Velnias - velniai, televizorius – </a:t>
            </a:r>
            <a:r>
              <a:rPr lang="lt-LT" b="1" dirty="0" err="1">
                <a:solidFill>
                  <a:prstClr val="black"/>
                </a:solidFill>
              </a:rPr>
              <a:t>televizoriūs</a:t>
            </a:r>
            <a:r>
              <a:rPr lang="lt-LT" b="1" dirty="0">
                <a:solidFill>
                  <a:prstClr val="black"/>
                </a:solidFill>
              </a:rPr>
              <a:t>.</a:t>
            </a:r>
          </a:p>
          <a:p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Popierius- popieriai, vonia-</a:t>
            </a:r>
            <a:r>
              <a:rPr lang="lt-LT" sz="4000" b="1" dirty="0" err="1">
                <a:solidFill>
                  <a:prstClr val="black"/>
                </a:solidFill>
              </a:rPr>
              <a:t>vonos</a:t>
            </a:r>
            <a:r>
              <a:rPr lang="lt-LT" sz="4000" b="1" dirty="0">
                <a:solidFill>
                  <a:prstClr val="black"/>
                </a:solidFill>
              </a:rPr>
              <a:t>.</a:t>
            </a:r>
          </a:p>
          <a:p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Širdis – širdys, medis- medžiai.</a:t>
            </a:r>
          </a:p>
          <a:p>
            <a:endParaRPr lang="lt-LT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Žąsis – žąsiai, parkeris – parkeriai.</a:t>
            </a:r>
          </a:p>
          <a:p>
            <a:endParaRPr lang="lt-LT" dirty="0"/>
          </a:p>
        </p:txBody>
      </p:sp>
      <p:pic>
        <p:nvPicPr>
          <p:cNvPr id="16" name="Picture 1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642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>
            <a:noAutofit/>
          </a:bodyPr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Pažymėkite teisingą atsakymą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lvl="0"/>
            <a:r>
              <a:rPr lang="lt-LT" b="1" dirty="0" smtClean="0">
                <a:solidFill>
                  <a:prstClr val="black"/>
                </a:solidFill>
              </a:rPr>
              <a:t>Akis, nosis, ausis – akiai, nosiai, ausiai.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lvl="0"/>
            <a:r>
              <a:rPr lang="lt-LT" b="1" dirty="0">
                <a:solidFill>
                  <a:prstClr val="black"/>
                </a:solidFill>
              </a:rPr>
              <a:t>Akis, nosis, ausis – </a:t>
            </a:r>
            <a:r>
              <a:rPr lang="lt-LT" b="1" dirty="0" smtClean="0">
                <a:solidFill>
                  <a:prstClr val="black"/>
                </a:solidFill>
              </a:rPr>
              <a:t>akys, nosys, ausys.</a:t>
            </a:r>
            <a:endParaRPr lang="lt-LT" dirty="0">
              <a:solidFill>
                <a:prstClr val="black"/>
              </a:solidFill>
            </a:endParaRPr>
          </a:p>
          <a:p>
            <a:endParaRPr lang="lt-L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641721"/>
            <a:ext cx="1440000" cy="18053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223" y="4675584"/>
            <a:ext cx="105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653136"/>
            <a:ext cx="180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53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79512" y="404664"/>
            <a:ext cx="8833104" cy="1440160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Ar </a:t>
            </a:r>
            <a:r>
              <a:rPr lang="lt-LT" sz="4000" b="1" i="1" dirty="0" smtClean="0">
                <a:solidFill>
                  <a:srgbClr val="FF0000"/>
                </a:solidFill>
              </a:rPr>
              <a:t>vienaskaitiniai daiktavardžiai</a:t>
            </a:r>
            <a:r>
              <a:rPr lang="lt-LT" sz="4000" b="1" dirty="0" smtClean="0"/>
              <a:t> turi vienaskaitą, bet neturi daugiskaitos? </a:t>
            </a:r>
            <a:endParaRPr lang="lt-LT" sz="4000" b="1" dirty="0"/>
          </a:p>
        </p:txBody>
      </p:sp>
      <p:pic>
        <p:nvPicPr>
          <p:cNvPr id="5" name="Picture 4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556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79512" y="404664"/>
            <a:ext cx="8833104" cy="1440160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Ar </a:t>
            </a:r>
            <a:r>
              <a:rPr lang="lt-LT" sz="4000" b="1" i="1" dirty="0" smtClean="0">
                <a:solidFill>
                  <a:srgbClr val="FF0000"/>
                </a:solidFill>
              </a:rPr>
              <a:t>daugiskaitiniai daiktavardžiai</a:t>
            </a:r>
            <a:r>
              <a:rPr lang="lt-LT" sz="4000" b="1" dirty="0" smtClean="0"/>
              <a:t> turi vienaskaitą, bet neturi daugiskaitos? </a:t>
            </a:r>
            <a:endParaRPr lang="lt-LT" sz="4000" b="1" dirty="0"/>
          </a:p>
        </p:txBody>
      </p:sp>
      <p:pic>
        <p:nvPicPr>
          <p:cNvPr id="6" name="Picture 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373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79512" y="404664"/>
            <a:ext cx="8833104" cy="1440160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Ar </a:t>
            </a:r>
            <a:r>
              <a:rPr lang="lt-LT" sz="4000" b="1" i="1" dirty="0" smtClean="0">
                <a:solidFill>
                  <a:srgbClr val="FF0000"/>
                </a:solidFill>
              </a:rPr>
              <a:t>daugiskaitiniai daiktavardžiai</a:t>
            </a:r>
            <a:r>
              <a:rPr lang="lt-LT" sz="4000" b="1" dirty="0" smtClean="0"/>
              <a:t> turi daugiskaitą, bet neturi vienaskaitos? </a:t>
            </a:r>
            <a:endParaRPr lang="lt-LT" sz="4000" b="1" dirty="0"/>
          </a:p>
        </p:txBody>
      </p:sp>
      <p:pic>
        <p:nvPicPr>
          <p:cNvPr id="5" name="Picture 4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328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79512" y="620688"/>
            <a:ext cx="8833104" cy="759181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Ar čia yra daugiskaitinių daiktavardžių?</a:t>
            </a:r>
          </a:p>
          <a:p>
            <a:endParaRPr lang="lt-LT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915703"/>
            <a:ext cx="2520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602" y="915703"/>
            <a:ext cx="216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502" y="3761350"/>
            <a:ext cx="2460560" cy="2973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291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06912" y="116632"/>
            <a:ext cx="8833104" cy="1119221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Keli daiktavardžiai yra daugiskaitiniai?</a:t>
            </a:r>
          </a:p>
          <a:p>
            <a:endParaRPr lang="lt-LT" sz="4000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sz="4000" b="1" dirty="0" smtClean="0"/>
              <a:t>vienas</a:t>
            </a:r>
            <a:endParaRPr lang="lt-LT" sz="4000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sz="4000" b="1" dirty="0" smtClean="0"/>
              <a:t>du</a:t>
            </a:r>
            <a:endParaRPr lang="lt-LT" sz="4000" b="1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trys</a:t>
            </a:r>
            <a:endParaRPr lang="lt-LT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915703"/>
            <a:ext cx="2520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735703"/>
            <a:ext cx="216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502" y="3761350"/>
            <a:ext cx="2460560" cy="2973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316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371472" y="302925"/>
            <a:ext cx="8833104" cy="1178661"/>
          </a:xfrm>
        </p:spPr>
        <p:txBody>
          <a:bodyPr>
            <a:normAutofit fontScale="92500" lnSpcReduction="10000"/>
          </a:bodyPr>
          <a:lstStyle/>
          <a:p>
            <a:r>
              <a:rPr lang="lt-LT" sz="4000" b="1" dirty="0" smtClean="0"/>
              <a:t>Mėlyna spalva apibraukite paveikslėlį, kuriame nėra daugiskaitinio daiktavardžio.</a:t>
            </a:r>
          </a:p>
          <a:p>
            <a:endParaRPr lang="lt-LT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208740"/>
            <a:ext cx="2520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412776"/>
            <a:ext cx="216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1165"/>
            <a:ext cx="2460560" cy="2973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49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Ar čia yra vienaskaitinių daiktavardžių?</a:t>
            </a:r>
            <a:endParaRPr lang="lt-LT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836712"/>
            <a:ext cx="2448272" cy="28171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7" y="4165104"/>
            <a:ext cx="3267438" cy="23144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340768"/>
            <a:ext cx="2824336" cy="2824336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236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Kiek čia yra vienaskaitinių daiktavardžių?</a:t>
            </a:r>
            <a:endParaRPr lang="lt-LT" sz="4000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sz="4000" b="1" dirty="0" smtClean="0"/>
              <a:t>vienas</a:t>
            </a:r>
            <a:endParaRPr lang="lt-LT" sz="40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sz="4000" b="1" dirty="0" smtClean="0"/>
              <a:t>du</a:t>
            </a:r>
            <a:endParaRPr lang="lt-LT" sz="4000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trys</a:t>
            </a:r>
            <a:endParaRPr lang="lt-LT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836712"/>
            <a:ext cx="2448272" cy="28171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7" y="4165104"/>
            <a:ext cx="3267438" cy="23144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340768"/>
            <a:ext cx="2824336" cy="2824336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41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62500" lnSpcReduction="20000"/>
          </a:bodyPr>
          <a:lstStyle/>
          <a:p>
            <a:r>
              <a:rPr lang="lt-LT" sz="4000" b="1" dirty="0" smtClean="0"/>
              <a:t>Žalia spalva apveskite paveikslėlį, kuriame nėra vienaskaitinio daiktavardžio.</a:t>
            </a:r>
            <a:endParaRPr lang="lt-LT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836712"/>
            <a:ext cx="2448272" cy="28171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7" y="4165104"/>
            <a:ext cx="3267438" cy="23144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340768"/>
            <a:ext cx="2824336" cy="2824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380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79512" y="260648"/>
            <a:ext cx="8833104" cy="759181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Parašykite po vieną vienaskaitinį daiktavardį.</a:t>
            </a:r>
            <a:endParaRPr lang="lt-LT" sz="4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771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79512" y="404664"/>
            <a:ext cx="8833104" cy="1263237"/>
          </a:xfrm>
        </p:spPr>
        <p:txBody>
          <a:bodyPr>
            <a:noAutofit/>
          </a:bodyPr>
          <a:lstStyle/>
          <a:p>
            <a:pPr lvl="0"/>
            <a:r>
              <a:rPr lang="lt-LT" sz="4000" b="1" dirty="0">
                <a:solidFill>
                  <a:prstClr val="black"/>
                </a:solidFill>
              </a:rPr>
              <a:t>Parašykite po vieną </a:t>
            </a:r>
            <a:r>
              <a:rPr lang="lt-LT" sz="4000" b="1" dirty="0" smtClean="0">
                <a:solidFill>
                  <a:prstClr val="black"/>
                </a:solidFill>
              </a:rPr>
              <a:t>daugiskaitinį </a:t>
            </a:r>
            <a:r>
              <a:rPr lang="lt-LT" sz="4000" b="1" dirty="0">
                <a:solidFill>
                  <a:prstClr val="black"/>
                </a:solidFill>
              </a:rPr>
              <a:t>daiktavardį.</a:t>
            </a:r>
          </a:p>
          <a:p>
            <a:endParaRPr lang="lt-LT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08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32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Nurašykite tekstą , pabraukite daiktavardžius ir parašykite jų  skaičių. Vienaskaitinius daiktavardžius nuspalvinkite žalia spalva, daugiskaitinius – mėlyna. </a:t>
            </a:r>
            <a:endParaRPr lang="lt-LT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44" y="1501627"/>
            <a:ext cx="913895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/>
              <a:t>Užgavėnės</a:t>
            </a:r>
          </a:p>
          <a:p>
            <a:pPr algn="just"/>
            <a:r>
              <a:rPr lang="lt-LT" sz="3600" dirty="0"/>
              <a:t> </a:t>
            </a:r>
            <a:r>
              <a:rPr lang="lt-LT" sz="3600" dirty="0" smtClean="0"/>
              <a:t>  Artėjo Užgavėnės. Vaikai darė kaukes, mokėsi dainų. Laimutė ir Rūta pasiuvo didelę </a:t>
            </a:r>
            <a:r>
              <a:rPr lang="lt-LT" sz="3600" dirty="0" err="1" smtClean="0"/>
              <a:t>Morę</a:t>
            </a:r>
            <a:r>
              <a:rPr lang="lt-LT" sz="3600" dirty="0" smtClean="0"/>
              <a:t>. </a:t>
            </a:r>
          </a:p>
          <a:p>
            <a:pPr algn="just"/>
            <a:r>
              <a:rPr lang="lt-LT" sz="3600" dirty="0"/>
              <a:t> </a:t>
            </a:r>
            <a:r>
              <a:rPr lang="lt-LT" sz="3600" dirty="0" smtClean="0"/>
              <a:t>  Užgavėnes šventė mokyklos kieme. Degė laužas. Aplink jį šoko vaikai. Kovėsi Lašininis ir Kanapinis. Mergaitės vaišino blynais, kurių kepimui buvo naudojamas pienas, miltai, kiaušiniai ir aliejus. Blynai buvo labai skanūs .</a:t>
            </a:r>
          </a:p>
          <a:p>
            <a:pPr algn="just"/>
            <a:r>
              <a:rPr lang="lt-LT" sz="3600" dirty="0" smtClean="0"/>
              <a:t>   Linksma šventė – Užgavėnės.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83690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3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Paaiškinkite, kodėl vieni žodžiai buvo rašomi mažąja raide, o kiti – didžiąja?</a:t>
            </a:r>
            <a:endParaRPr lang="lt-LT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-25043" y="1196752"/>
            <a:ext cx="913895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/>
              <a:t>Užgavėnės</a:t>
            </a:r>
          </a:p>
          <a:p>
            <a:pPr algn="just"/>
            <a:r>
              <a:rPr lang="lt-LT" sz="3600" dirty="0"/>
              <a:t> </a:t>
            </a:r>
            <a:r>
              <a:rPr lang="lt-LT" sz="3600" dirty="0" smtClean="0"/>
              <a:t>  Artėjo Užgavėnės. Vaikai darė kaukes, mokėsi dainų. Laimutė ir Rūta pasiuvo didelę </a:t>
            </a:r>
            <a:r>
              <a:rPr lang="lt-LT" sz="3600" dirty="0" err="1" smtClean="0"/>
              <a:t>Morę</a:t>
            </a:r>
            <a:r>
              <a:rPr lang="lt-LT" sz="3600" dirty="0" smtClean="0"/>
              <a:t>. </a:t>
            </a:r>
          </a:p>
          <a:p>
            <a:pPr algn="just"/>
            <a:r>
              <a:rPr lang="lt-LT" sz="3600" dirty="0"/>
              <a:t> </a:t>
            </a:r>
            <a:r>
              <a:rPr lang="lt-LT" sz="3600" dirty="0" smtClean="0"/>
              <a:t>  Užgavėnes šventė mokyklos kieme. Degė laužas. Aplink jį šoko vaikai. Kovėsi Lašininis ir Kanapinis. Mergaitės vaišino blynais, kurių kepimui buvo naudojamas pienas, miltai, kiaušiniai ir aliejus. Blynai buvo labai skanūs .</a:t>
            </a:r>
          </a:p>
          <a:p>
            <a:pPr algn="just"/>
            <a:r>
              <a:rPr lang="lt-LT" sz="3600" dirty="0" smtClean="0"/>
              <a:t>   Linksma šventė – Užgavėnės.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70546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>
          <a:xfrm>
            <a:off x="179512" y="260648"/>
            <a:ext cx="8833104" cy="759181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Parašykite savo vardus.</a:t>
            </a:r>
            <a:endParaRPr lang="lt-LT" sz="4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631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item1.xml><?xml version="1.0" encoding="utf-8"?>
<Layout>
  <Type>MultipleChoice</Type>
  <ChoicesCount>3</ChoicesCount>
  <Orientation>Left</Orientation>
</Layout>
</file>

<file path=customXml/item2.xml><?xml version="1.0" encoding="utf-8"?>
<Layout>
  <Type>MultipleChoice</Type>
  <ChoicesCount>3</ChoicesCount>
  <Orientation>Left</Orientation>
</Layout>
</file>

<file path=customXml/item3.xml><?xml version="1.0" encoding="utf-8"?>
<Layout>
  <Type>MultipleChoice</Type>
  <ChoicesCount>4</ChoicesCount>
  <Orientation>Left</Orientation>
</Layout>
</file>

<file path=customXml/item4.xml><?xml version="1.0" encoding="utf-8"?>
<Layout>
  <Type>Drawing</Type>
  <ChoicesCount>0</ChoicesCount>
  <Orientation>Left</Orientation>
</Layout>
</file>

<file path=customXml/item5.xml><?xml version="1.0" encoding="utf-8"?>
<Layout>
  <Type>MultipleChoice</Type>
  <ChoicesCount>3</ChoicesCount>
  <Orientation>Left</Orientation>
</Layout>
</file>

<file path=customXml/item6.xml><?xml version="1.0" encoding="utf-8"?>
<Layout>
  <Type>YesNo</Type>
  <ChoicesCount>2</ChoicesCount>
  <Orientation>Left</Orientation>
</Layout>
</file>

<file path=customXml/item7.xml><?xml version="1.0" encoding="utf-8"?>
<Layout>
  <Type>YesNo</Type>
  <ChoicesCount>2</ChoicesCount>
  <Orientation>Left</Orientation>
</Layout>
</file>

<file path=customXml/item8.xml><?xml version="1.0" encoding="utf-8"?>
<Layout>
  <Type>MultipleChoice</Type>
  <ChoicesCount>3</ChoicesCount>
  <Orientation>Left</Orientation>
</Layout>
</file>

<file path=customXml/item9.xml><?xml version="1.0" encoding="utf-8"?>
<Layout>
  <Type>Drawing</Type>
  <ChoicesCount>0</ChoicesCount>
  <Orientation>Left</Orientation>
</Layout>
</file>

<file path=customXml/item10.xml><?xml version="1.0" encoding="utf-8"?>
<Layout>
  <Type>Drawing</Type>
  <ChoicesCount>0</ChoicesCount>
  <Orientation>Left</Orientation>
</Layout>
</file>

<file path=customXml/item11.xml><?xml version="1.0" encoding="utf-8"?>
<Layout>
  <Type>MultipleChoice</Type>
  <ChoicesCount>3</ChoicesCount>
  <Orientation>Left</Orientation>
</Layout>
</file>

<file path=customXml/item12.xml><?xml version="1.0" encoding="utf-8"?>
<Layout>
  <Type>YesNo</Type>
  <ChoicesCount>2</ChoicesCount>
  <Orientation>Left</Orientation>
</Layout>
</file>

<file path=customXml/item13.xml><?xml version="1.0" encoding="utf-8"?>
<Layout>
  <Type>MultipleChoice</Type>
  <ChoicesCount>2</ChoicesCount>
  <Orientation>Left</Orientation>
</Layout>
</file>

<file path=customXml/item14.xml><?xml version="1.0" encoding="utf-8"?>
<Layout>
  <Type>MultipleChoice</Type>
  <ChoicesCount>2</ChoicesCount>
  <Orientation>Left</Orientation>
</Layout>
</file>

<file path=customXml/item15.xml><?xml version="1.0" encoding="utf-8"?>
<Layout>
  <Type>MultipleChoice</Type>
  <ChoicesCount>3</ChoicesCount>
  <Orientation>Left</Orientation>
</Layout>
</file>

<file path=customXml/item16.xml><?xml version="1.0" encoding="utf-8"?>
<Layout>
  <Type>MultipleChoice</Type>
  <ChoicesCount>4</ChoicesCount>
  <Orientation>Left</Orientation>
</Layout>
</file>

<file path=customXml/item17.xml><?xml version="1.0" encoding="utf-8"?>
<Layout>
  <Type>MultipleChoice</Type>
  <ChoicesCount>4</ChoicesCount>
  <Orientation>Left</Orientation>
</Layout>
</file>

<file path=customXml/item18.xml><?xml version="1.0" encoding="utf-8"?>
<Layout>
  <Type>Drawing</Type>
  <ChoicesCount>0</ChoicesCount>
  <Orientation>Left</Orientation>
</Layout>
</file>

<file path=customXml/item19.xml><?xml version="1.0" encoding="utf-8"?>
<Layout>
  <Type>YesNo</Type>
  <ChoicesCount>2</ChoicesCount>
  <Orientation>Left</Orientation>
</Layout>
</file>

<file path=customXml/item20.xml><?xml version="1.0" encoding="utf-8"?>
<Layout>
  <Type>YesNo</Type>
  <ChoicesCount>2</ChoicesCount>
  <Orientation>Left</Orientation>
</Layout>
</file>

<file path=customXml/item21.xml><?xml version="1.0" encoding="utf-8"?>
<Layout>
  <Type>YesNo</Type>
  <ChoicesCount>2</ChoicesCount>
  <Orientation>Left</Orientation>
</Layout>
</file>

<file path=customXml/item22.xml><?xml version="1.0" encoding="utf-8"?>
<Layout>
  <Type>Drawing</Type>
  <ChoicesCount>0</ChoicesCount>
  <Orientation>Left</Orientation>
</Layout>
</file>

<file path=customXml/item23.xml><?xml version="1.0" encoding="utf-8"?>
<Layout>
  <Type>MultipleChoice</Type>
  <ChoicesCount>4</ChoicesCount>
  <Orientation>Left</Orientation>
</Layout>
</file>

<file path=customXml/item24.xml><?xml version="1.0" encoding="utf-8"?>
<Layout>
  <Type>MultipleChoice</Type>
  <ChoicesCount>2</ChoicesCount>
  <Orientation>Left</Orientation>
</Layout>
</file>

<file path=customXml/itemProps1.xml><?xml version="1.0" encoding="utf-8"?>
<ds:datastoreItem xmlns:ds="http://schemas.openxmlformats.org/officeDocument/2006/customXml" ds:itemID="{980E579D-6830-4F15-8AE0-317787462FB8}">
  <ds:schemaRefs/>
</ds:datastoreItem>
</file>

<file path=customXml/itemProps2.xml><?xml version="1.0" encoding="utf-8"?>
<ds:datastoreItem xmlns:ds="http://schemas.openxmlformats.org/officeDocument/2006/customXml" ds:itemID="{12197FDC-07DA-4C24-B8CF-FB8BBEE6DA1E}">
  <ds:schemaRefs/>
</ds:datastoreItem>
</file>

<file path=customXml/itemProps3.xml><?xml version="1.0" encoding="utf-8"?>
<ds:datastoreItem xmlns:ds="http://schemas.openxmlformats.org/officeDocument/2006/customXml" ds:itemID="{DD2315F7-4AA7-426C-8558-85AF2A0207C3}">
  <ds:schemaRefs/>
</ds:datastoreItem>
</file>

<file path=customXml/itemProps4.xml><?xml version="1.0" encoding="utf-8"?>
<ds:datastoreItem xmlns:ds="http://schemas.openxmlformats.org/officeDocument/2006/customXml" ds:itemID="{5CF5D3EA-64A9-4449-A079-0FE122868C24}">
  <ds:schemaRefs/>
</ds:datastoreItem>
</file>

<file path=customXml/itemProps5.xml><?xml version="1.0" encoding="utf-8"?>
<ds:datastoreItem xmlns:ds="http://schemas.openxmlformats.org/officeDocument/2006/customXml" ds:itemID="{5F502697-C97E-40A8-A58E-8B436BBFC8D7}">
  <ds:schemaRefs/>
</ds:datastoreItem>
</file>

<file path=customXml/itemProps6.xml><?xml version="1.0" encoding="utf-8"?>
<ds:datastoreItem xmlns:ds="http://schemas.openxmlformats.org/officeDocument/2006/customXml" ds:itemID="{BF2C8396-6E61-4AA6-A514-7781D9949143}">
  <ds:schemaRefs/>
</ds:datastoreItem>
</file>

<file path=customXml/itemProps7.xml><?xml version="1.0" encoding="utf-8"?>
<ds:datastoreItem xmlns:ds="http://schemas.openxmlformats.org/officeDocument/2006/customXml" ds:itemID="{D82892F5-4F19-4572-AF99-3CFE678CA06C}">
  <ds:schemaRefs/>
</ds:datastoreItem>
</file>

<file path=customXml/itemProps8.xml><?xml version="1.0" encoding="utf-8"?>
<ds:datastoreItem xmlns:ds="http://schemas.openxmlformats.org/officeDocument/2006/customXml" ds:itemID="{12AC71FE-E003-4D8E-BB46-5504D219BF53}">
  <ds:schemaRefs/>
</ds:datastoreItem>
</file>

<file path=customXml/itemProps9.xml><?xml version="1.0" encoding="utf-8"?>
<ds:datastoreItem xmlns:ds="http://schemas.openxmlformats.org/officeDocument/2006/customXml" ds:itemID="{DBCF1A56-4943-4853-85F1-6A348C83FB11}">
  <ds:schemaRefs/>
</ds:datastoreItem>
</file>

<file path=customXml/itemProps10.xml><?xml version="1.0" encoding="utf-8"?>
<ds:datastoreItem xmlns:ds="http://schemas.openxmlformats.org/officeDocument/2006/customXml" ds:itemID="{AE3D57DF-D85A-489E-BCE5-8CCD285C6117}">
  <ds:schemaRefs/>
</ds:datastoreItem>
</file>

<file path=customXml/itemProps11.xml><?xml version="1.0" encoding="utf-8"?>
<ds:datastoreItem xmlns:ds="http://schemas.openxmlformats.org/officeDocument/2006/customXml" ds:itemID="{81808330-9D60-47EA-9426-FB25AF02BB60}">
  <ds:schemaRefs/>
</ds:datastoreItem>
</file>

<file path=customXml/itemProps12.xml><?xml version="1.0" encoding="utf-8"?>
<ds:datastoreItem xmlns:ds="http://schemas.openxmlformats.org/officeDocument/2006/customXml" ds:itemID="{669F75D7-062C-44A2-950C-6479A3CB95CF}">
  <ds:schemaRefs/>
</ds:datastoreItem>
</file>

<file path=customXml/itemProps13.xml><?xml version="1.0" encoding="utf-8"?>
<ds:datastoreItem xmlns:ds="http://schemas.openxmlformats.org/officeDocument/2006/customXml" ds:itemID="{B5E4DB86-641D-4582-9B3A-50C32DCF8510}">
  <ds:schemaRefs/>
</ds:datastoreItem>
</file>

<file path=customXml/itemProps14.xml><?xml version="1.0" encoding="utf-8"?>
<ds:datastoreItem xmlns:ds="http://schemas.openxmlformats.org/officeDocument/2006/customXml" ds:itemID="{9217561B-D940-4A00-A98F-F2E8D7E69914}">
  <ds:schemaRefs/>
</ds:datastoreItem>
</file>

<file path=customXml/itemProps15.xml><?xml version="1.0" encoding="utf-8"?>
<ds:datastoreItem xmlns:ds="http://schemas.openxmlformats.org/officeDocument/2006/customXml" ds:itemID="{74432D62-DE20-40E8-AF84-CB32BAC8D311}">
  <ds:schemaRefs/>
</ds:datastoreItem>
</file>

<file path=customXml/itemProps16.xml><?xml version="1.0" encoding="utf-8"?>
<ds:datastoreItem xmlns:ds="http://schemas.openxmlformats.org/officeDocument/2006/customXml" ds:itemID="{79EB3F2A-69AB-4C64-BB98-C8DEF120A3E5}">
  <ds:schemaRefs/>
</ds:datastoreItem>
</file>

<file path=customXml/itemProps17.xml><?xml version="1.0" encoding="utf-8"?>
<ds:datastoreItem xmlns:ds="http://schemas.openxmlformats.org/officeDocument/2006/customXml" ds:itemID="{7326CE61-635F-454A-AE35-C0C56D511EE1}">
  <ds:schemaRefs/>
</ds:datastoreItem>
</file>

<file path=customXml/itemProps18.xml><?xml version="1.0" encoding="utf-8"?>
<ds:datastoreItem xmlns:ds="http://schemas.openxmlformats.org/officeDocument/2006/customXml" ds:itemID="{A3FEF4FD-447B-4C65-B15D-AB3AEBA4CB0E}">
  <ds:schemaRefs/>
</ds:datastoreItem>
</file>

<file path=customXml/itemProps19.xml><?xml version="1.0" encoding="utf-8"?>
<ds:datastoreItem xmlns:ds="http://schemas.openxmlformats.org/officeDocument/2006/customXml" ds:itemID="{1DFFFE78-7776-4074-832D-EA35BC89D5AC}">
  <ds:schemaRefs/>
</ds:datastoreItem>
</file>

<file path=customXml/itemProps20.xml><?xml version="1.0" encoding="utf-8"?>
<ds:datastoreItem xmlns:ds="http://schemas.openxmlformats.org/officeDocument/2006/customXml" ds:itemID="{D3BC4C52-99C8-4CA9-A6B0-00C88111F816}">
  <ds:schemaRefs/>
</ds:datastoreItem>
</file>

<file path=customXml/itemProps21.xml><?xml version="1.0" encoding="utf-8"?>
<ds:datastoreItem xmlns:ds="http://schemas.openxmlformats.org/officeDocument/2006/customXml" ds:itemID="{FAA95F9A-B39E-44AD-94BC-DAE19D82BC36}">
  <ds:schemaRefs/>
</ds:datastoreItem>
</file>

<file path=customXml/itemProps22.xml><?xml version="1.0" encoding="utf-8"?>
<ds:datastoreItem xmlns:ds="http://schemas.openxmlformats.org/officeDocument/2006/customXml" ds:itemID="{5FE2A518-EA71-4A2E-8AA7-3E1A61956E60}">
  <ds:schemaRefs/>
</ds:datastoreItem>
</file>

<file path=customXml/itemProps23.xml><?xml version="1.0" encoding="utf-8"?>
<ds:datastoreItem xmlns:ds="http://schemas.openxmlformats.org/officeDocument/2006/customXml" ds:itemID="{56A1D16D-7433-410C-A94F-474408DEFE01}">
  <ds:schemaRefs/>
</ds:datastoreItem>
</file>

<file path=customXml/itemProps24.xml><?xml version="1.0" encoding="utf-8"?>
<ds:datastoreItem xmlns:ds="http://schemas.openxmlformats.org/officeDocument/2006/customXml" ds:itemID="{17FD1AA8-64E8-4163-BB10-479810DCFEBF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463</Words>
  <Application>Microsoft Office PowerPoint</Application>
  <PresentationFormat>On-screen Show (4:3)</PresentationFormat>
  <Paragraphs>52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Sigita</dc:creator>
  <cp:lastModifiedBy>Sigita</cp:lastModifiedBy>
  <cp:revision>15</cp:revision>
  <dcterms:created xsi:type="dcterms:W3CDTF">2012-11-22T14:18:44Z</dcterms:created>
  <dcterms:modified xsi:type="dcterms:W3CDTF">2012-11-22T17:54:54Z</dcterms:modified>
</cp:coreProperties>
</file>