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customXml/itemProps112.xml" ContentType="application/vnd.openxmlformats-officedocument.customXmlProperties+xml"/>
  <Override PartName="/customXml/itemProps113.xml" ContentType="application/vnd.openxmlformats-officedocument.customXmlProperties+xml"/>
  <Override PartName="/customXml/itemProps114.xml" ContentType="application/vnd.openxmlformats-officedocument.customXmlProperties+xml"/>
  <Override PartName="/customXml/itemProps115.xml" ContentType="application/vnd.openxmlformats-officedocument.customXmlProperties+xml"/>
  <Override PartName="/customXml/itemProps116.xml" ContentType="application/vnd.openxmlformats-officedocument.customXmlProperties+xml"/>
  <Override PartName="/customXml/itemProps117.xml" ContentType="application/vnd.openxmlformats-officedocument.customXmlProperties+xml"/>
  <Override PartName="/customXml/itemProps118.xml" ContentType="application/vnd.openxmlformats-officedocument.customXmlProperties+xml"/>
  <Override PartName="/customXml/itemProps119.xml" ContentType="application/vnd.openxmlformats-officedocument.customXmlProperties+xml"/>
  <Override PartName="/customXml/itemProps120.xml" ContentType="application/vnd.openxmlformats-officedocument.customXmlProperties+xml"/>
  <Override PartName="/customXml/itemProps121.xml" ContentType="application/vnd.openxmlformats-officedocument.customXmlProperties+xml"/>
  <Override PartName="/customXml/itemProps122.xml" ContentType="application/vnd.openxmlformats-officedocument.customXmlProperties+xml"/>
  <Override PartName="/customXml/itemProps123.xml" ContentType="application/vnd.openxmlformats-officedocument.customXmlProperties+xml"/>
  <Override PartName="/customXml/itemProps124.xml" ContentType="application/vnd.openxmlformats-officedocument.customXmlProperties+xml"/>
  <Override PartName="/customXml/itemProps125.xml" ContentType="application/vnd.openxmlformats-officedocument.customXmlProperties+xml"/>
  <Override PartName="/customXml/itemProps126.xml" ContentType="application/vnd.openxmlformats-officedocument.customXmlProperties+xml"/>
  <Override PartName="/customXml/itemProps127.xml" ContentType="application/vnd.openxmlformats-officedocument.customXmlProperties+xml"/>
  <Override PartName="/customXml/itemProps128.xml" ContentType="application/vnd.openxmlformats-officedocument.customXmlProperties+xml"/>
  <Override PartName="/customXml/itemProps129.xml" ContentType="application/vnd.openxmlformats-officedocument.customXmlProperties+xml"/>
  <Override PartName="/customXml/itemProps130.xml" ContentType="application/vnd.openxmlformats-officedocument.customXmlProperties+xml"/>
  <Override PartName="/customXml/itemProps131.xml" ContentType="application/vnd.openxmlformats-officedocument.customXmlProperties+xml"/>
  <Override PartName="/customXml/itemProps132.xml" ContentType="application/vnd.openxmlformats-officedocument.customXmlProperties+xml"/>
  <Override PartName="/customXml/itemProps133.xml" ContentType="application/vnd.openxmlformats-officedocument.customXmlProperties+xml"/>
  <Override PartName="/customXml/itemProps134.xml" ContentType="application/vnd.openxmlformats-officedocument.customXmlProperties+xml"/>
  <Override PartName="/customXml/itemProps135.xml" ContentType="application/vnd.openxmlformats-officedocument.customXmlProperties+xml"/>
  <Override PartName="/customXml/itemProps136.xml" ContentType="application/vnd.openxmlformats-officedocument.customXmlProperties+xml"/>
  <Override PartName="/customXml/itemProps137.xml" ContentType="application/vnd.openxmlformats-officedocument.customXmlProperties+xml"/>
  <Override PartName="/customXml/itemProps138.xml" ContentType="application/vnd.openxmlformats-officedocument.customXmlProperties+xml"/>
  <Override PartName="/customXml/itemProps139.xml" ContentType="application/vnd.openxmlformats-officedocument.customXmlProperties+xml"/>
  <Override PartName="/customXml/itemProps140.xml" ContentType="application/vnd.openxmlformats-officedocument.customXmlProperties+xml"/>
  <Override PartName="/customXml/itemProps141.xml" ContentType="application/vnd.openxmlformats-officedocument.customXmlProperties+xml"/>
  <Override PartName="/customXml/itemProps142.xml" ContentType="application/vnd.openxmlformats-officedocument.customXmlProperties+xml"/>
  <Override PartName="/customXml/itemProps143.xml" ContentType="application/vnd.openxmlformats-officedocument.customXmlProperties+xml"/>
  <Override PartName="/customXml/itemProps144.xml" ContentType="application/vnd.openxmlformats-officedocument.customXmlProperties+xml"/>
  <Override PartName="/customXml/itemProps145.xml" ContentType="application/vnd.openxmlformats-officedocument.customXmlProperties+xml"/>
  <Override PartName="/customXml/itemProps146.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2.xml" ContentType="application/vnd.openxmlformats-officedocument.them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3.xml" ContentType="application/vnd.openxmlformats-officedocument.them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xml" ContentType="application/vnd.openxmlformats-officedocument.presentationml.notesSlid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6.xml" ContentType="application/vnd.openxmlformats-officedocument.presentationml.notesSlide+xml"/>
  <Override PartName="/ppt/tags/tag37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4" r:id="rId147"/>
    <p:sldMasterId id="2147483948" r:id="rId148"/>
    <p:sldMasterId id="2147484022" r:id="rId149"/>
    <p:sldMasterId id="2147484076" r:id="rId150"/>
  </p:sldMasterIdLst>
  <p:notesMasterIdLst>
    <p:notesMasterId r:id="rId167"/>
  </p:notesMasterIdLst>
  <p:sldIdLst>
    <p:sldId id="319" r:id="rId151"/>
    <p:sldId id="318" r:id="rId152"/>
    <p:sldId id="316" r:id="rId153"/>
    <p:sldId id="310" r:id="rId154"/>
    <p:sldId id="273" r:id="rId155"/>
    <p:sldId id="312" r:id="rId156"/>
    <p:sldId id="274" r:id="rId157"/>
    <p:sldId id="313" r:id="rId158"/>
    <p:sldId id="275" r:id="rId159"/>
    <p:sldId id="314" r:id="rId160"/>
    <p:sldId id="277" r:id="rId161"/>
    <p:sldId id="276" r:id="rId162"/>
    <p:sldId id="278" r:id="rId163"/>
    <p:sldId id="305" r:id="rId164"/>
    <p:sldId id="306" r:id="rId165"/>
    <p:sldId id="281" r:id="rId16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615" autoAdjust="0"/>
    <p:restoredTop sz="92670" autoAdjust="0"/>
  </p:normalViewPr>
  <p:slideViewPr>
    <p:cSldViewPr>
      <p:cViewPr>
        <p:scale>
          <a:sx n="60" d="100"/>
          <a:sy n="60" d="100"/>
        </p:scale>
        <p:origin x="-780" y="-52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117" Type="http://schemas.openxmlformats.org/officeDocument/2006/relationships/customXml" Target="../customXml/item117.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customXml" Target="../customXml/item63.xml"/><Relationship Id="rId68" Type="http://schemas.openxmlformats.org/officeDocument/2006/relationships/customXml" Target="../customXml/item68.xml"/><Relationship Id="rId84" Type="http://schemas.openxmlformats.org/officeDocument/2006/relationships/customXml" Target="../customXml/item84.xml"/><Relationship Id="rId89" Type="http://schemas.openxmlformats.org/officeDocument/2006/relationships/customXml" Target="../customXml/item89.xml"/><Relationship Id="rId112" Type="http://schemas.openxmlformats.org/officeDocument/2006/relationships/customXml" Target="../customXml/item112.xml"/><Relationship Id="rId133" Type="http://schemas.openxmlformats.org/officeDocument/2006/relationships/customXml" Target="../customXml/item133.xml"/><Relationship Id="rId138" Type="http://schemas.openxmlformats.org/officeDocument/2006/relationships/customXml" Target="../customXml/item138.xml"/><Relationship Id="rId154" Type="http://schemas.openxmlformats.org/officeDocument/2006/relationships/slide" Target="slides/slide4.xml"/><Relationship Id="rId159" Type="http://schemas.openxmlformats.org/officeDocument/2006/relationships/slide" Target="slides/slide9.xml"/><Relationship Id="rId170" Type="http://schemas.openxmlformats.org/officeDocument/2006/relationships/theme" Target="theme/theme1.xml"/><Relationship Id="rId16" Type="http://schemas.openxmlformats.org/officeDocument/2006/relationships/customXml" Target="../customXml/item16.xml"/><Relationship Id="rId107" Type="http://schemas.openxmlformats.org/officeDocument/2006/relationships/customXml" Target="../customXml/item107.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customXml" Target="../customXml/item58.xml"/><Relationship Id="rId74" Type="http://schemas.openxmlformats.org/officeDocument/2006/relationships/customXml" Target="../customXml/item74.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customXml" Target="../customXml/item123.xml"/><Relationship Id="rId128" Type="http://schemas.openxmlformats.org/officeDocument/2006/relationships/customXml" Target="../customXml/item128.xml"/><Relationship Id="rId144" Type="http://schemas.openxmlformats.org/officeDocument/2006/relationships/customXml" Target="../customXml/item144.xml"/><Relationship Id="rId149" Type="http://schemas.openxmlformats.org/officeDocument/2006/relationships/slideMaster" Target="slideMasters/slideMaster3.xml"/><Relationship Id="rId5" Type="http://schemas.openxmlformats.org/officeDocument/2006/relationships/customXml" Target="../customXml/item5.xml"/><Relationship Id="rId90" Type="http://schemas.openxmlformats.org/officeDocument/2006/relationships/customXml" Target="../customXml/item90.xml"/><Relationship Id="rId95" Type="http://schemas.openxmlformats.org/officeDocument/2006/relationships/customXml" Target="../customXml/item95.xml"/><Relationship Id="rId160" Type="http://schemas.openxmlformats.org/officeDocument/2006/relationships/slide" Target="slides/slide10.xml"/><Relationship Id="rId165" Type="http://schemas.openxmlformats.org/officeDocument/2006/relationships/slide" Target="slides/slide15.xml"/><Relationship Id="rId22" Type="http://schemas.openxmlformats.org/officeDocument/2006/relationships/customXml" Target="../customXml/item22.xml"/><Relationship Id="rId27" Type="http://schemas.openxmlformats.org/officeDocument/2006/relationships/customXml" Target="../customXml/item27.xml"/><Relationship Id="rId43" Type="http://schemas.openxmlformats.org/officeDocument/2006/relationships/customXml" Target="../customXml/item43.xml"/><Relationship Id="rId48" Type="http://schemas.openxmlformats.org/officeDocument/2006/relationships/customXml" Target="../customXml/item48.xml"/><Relationship Id="rId64" Type="http://schemas.openxmlformats.org/officeDocument/2006/relationships/customXml" Target="../customXml/item64.xml"/><Relationship Id="rId69" Type="http://schemas.openxmlformats.org/officeDocument/2006/relationships/customXml" Target="../customXml/item69.xml"/><Relationship Id="rId113" Type="http://schemas.openxmlformats.org/officeDocument/2006/relationships/customXml" Target="../customXml/item113.xml"/><Relationship Id="rId118" Type="http://schemas.openxmlformats.org/officeDocument/2006/relationships/customXml" Target="../customXml/item118.xml"/><Relationship Id="rId134" Type="http://schemas.openxmlformats.org/officeDocument/2006/relationships/customXml" Target="../customXml/item134.xml"/><Relationship Id="rId139" Type="http://schemas.openxmlformats.org/officeDocument/2006/relationships/customXml" Target="../customXml/item139.xml"/><Relationship Id="rId80" Type="http://schemas.openxmlformats.org/officeDocument/2006/relationships/customXml" Target="../customXml/item80.xml"/><Relationship Id="rId85" Type="http://schemas.openxmlformats.org/officeDocument/2006/relationships/customXml" Target="../customXml/item85.xml"/><Relationship Id="rId150" Type="http://schemas.openxmlformats.org/officeDocument/2006/relationships/slideMaster" Target="slideMasters/slideMaster4.xml"/><Relationship Id="rId155" Type="http://schemas.openxmlformats.org/officeDocument/2006/relationships/slide" Target="slides/slide5.xml"/><Relationship Id="rId171" Type="http://schemas.openxmlformats.org/officeDocument/2006/relationships/tableStyles" Target="tableStyles.xml"/><Relationship Id="rId12" Type="http://schemas.openxmlformats.org/officeDocument/2006/relationships/customXml" Target="../customXml/item12.xml"/><Relationship Id="rId17" Type="http://schemas.openxmlformats.org/officeDocument/2006/relationships/customXml" Target="../customXml/item17.xml"/><Relationship Id="rId33" Type="http://schemas.openxmlformats.org/officeDocument/2006/relationships/customXml" Target="../customXml/item33.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customXml" Target="../customXml/item103.xml"/><Relationship Id="rId108" Type="http://schemas.openxmlformats.org/officeDocument/2006/relationships/customXml" Target="../customXml/item108.xml"/><Relationship Id="rId124" Type="http://schemas.openxmlformats.org/officeDocument/2006/relationships/customXml" Target="../customXml/item124.xml"/><Relationship Id="rId129" Type="http://schemas.openxmlformats.org/officeDocument/2006/relationships/customXml" Target="../customXml/item129.xml"/><Relationship Id="rId54" Type="http://schemas.openxmlformats.org/officeDocument/2006/relationships/customXml" Target="../customXml/item54.xml"/><Relationship Id="rId70" Type="http://schemas.openxmlformats.org/officeDocument/2006/relationships/customXml" Target="../customXml/item70.xml"/><Relationship Id="rId75" Type="http://schemas.openxmlformats.org/officeDocument/2006/relationships/customXml" Target="../customXml/item75.xml"/><Relationship Id="rId91" Type="http://schemas.openxmlformats.org/officeDocument/2006/relationships/customXml" Target="../customXml/item91.xml"/><Relationship Id="rId96" Type="http://schemas.openxmlformats.org/officeDocument/2006/relationships/customXml" Target="../customXml/item96.xml"/><Relationship Id="rId140" Type="http://schemas.openxmlformats.org/officeDocument/2006/relationships/customXml" Target="../customXml/item140.xml"/><Relationship Id="rId145" Type="http://schemas.openxmlformats.org/officeDocument/2006/relationships/customXml" Target="../customXml/item145.xml"/><Relationship Id="rId161" Type="http://schemas.openxmlformats.org/officeDocument/2006/relationships/slide" Target="slides/slide11.xml"/><Relationship Id="rId166"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6" Type="http://schemas.openxmlformats.org/officeDocument/2006/relationships/customXml" Target="../customXml/item106.xml"/><Relationship Id="rId114" Type="http://schemas.openxmlformats.org/officeDocument/2006/relationships/customXml" Target="../customXml/item114.xml"/><Relationship Id="rId119" Type="http://schemas.openxmlformats.org/officeDocument/2006/relationships/customXml" Target="../customXml/item119.xml"/><Relationship Id="rId127" Type="http://schemas.openxmlformats.org/officeDocument/2006/relationships/customXml" Target="../customXml/item127.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customXml" Target="../customXml/item65.xml"/><Relationship Id="rId73" Type="http://schemas.openxmlformats.org/officeDocument/2006/relationships/customXml" Target="../customXml/item73.xml"/><Relationship Id="rId78" Type="http://schemas.openxmlformats.org/officeDocument/2006/relationships/customXml" Target="../customXml/item78.xml"/><Relationship Id="rId81" Type="http://schemas.openxmlformats.org/officeDocument/2006/relationships/customXml" Target="../customXml/item81.xml"/><Relationship Id="rId86" Type="http://schemas.openxmlformats.org/officeDocument/2006/relationships/customXml" Target="../customXml/item86.xml"/><Relationship Id="rId94" Type="http://schemas.openxmlformats.org/officeDocument/2006/relationships/customXml" Target="../customXml/item94.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customXml" Target="../customXml/item122.xml"/><Relationship Id="rId130" Type="http://schemas.openxmlformats.org/officeDocument/2006/relationships/customXml" Target="../customXml/item130.xml"/><Relationship Id="rId135" Type="http://schemas.openxmlformats.org/officeDocument/2006/relationships/customXml" Target="../customXml/item135.xml"/><Relationship Id="rId143" Type="http://schemas.openxmlformats.org/officeDocument/2006/relationships/customXml" Target="../customXml/item143.xml"/><Relationship Id="rId148" Type="http://schemas.openxmlformats.org/officeDocument/2006/relationships/slideMaster" Target="slideMasters/slideMaster2.xml"/><Relationship Id="rId151" Type="http://schemas.openxmlformats.org/officeDocument/2006/relationships/slide" Target="slides/slide1.xml"/><Relationship Id="rId156" Type="http://schemas.openxmlformats.org/officeDocument/2006/relationships/slide" Target="slides/slide6.xml"/><Relationship Id="rId164" Type="http://schemas.openxmlformats.org/officeDocument/2006/relationships/slide" Target="slides/slide14.xml"/><Relationship Id="rId16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109" Type="http://schemas.openxmlformats.org/officeDocument/2006/relationships/customXml" Target="../customXml/item109.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customXml" Target="../customXml/item97.xml"/><Relationship Id="rId104" Type="http://schemas.openxmlformats.org/officeDocument/2006/relationships/customXml" Target="../customXml/item104.xml"/><Relationship Id="rId120" Type="http://schemas.openxmlformats.org/officeDocument/2006/relationships/customXml" Target="../customXml/item120.xml"/><Relationship Id="rId125" Type="http://schemas.openxmlformats.org/officeDocument/2006/relationships/customXml" Target="../customXml/item125.xml"/><Relationship Id="rId141" Type="http://schemas.openxmlformats.org/officeDocument/2006/relationships/customXml" Target="../customXml/item141.xml"/><Relationship Id="rId146" Type="http://schemas.openxmlformats.org/officeDocument/2006/relationships/customXml" Target="../customXml/item146.xml"/><Relationship Id="rId167" Type="http://schemas.openxmlformats.org/officeDocument/2006/relationships/notesMaster" Target="notesMasters/notesMaster1.xml"/><Relationship Id="rId7" Type="http://schemas.openxmlformats.org/officeDocument/2006/relationships/customXml" Target="../customXml/item7.xml"/><Relationship Id="rId71" Type="http://schemas.openxmlformats.org/officeDocument/2006/relationships/customXml" Target="../customXml/item71.xml"/><Relationship Id="rId92" Type="http://schemas.openxmlformats.org/officeDocument/2006/relationships/customXml" Target="../customXml/item92.xml"/><Relationship Id="rId162" Type="http://schemas.openxmlformats.org/officeDocument/2006/relationships/slide" Target="slides/slide12.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customXml" Target="../customXml/item110.xml"/><Relationship Id="rId115" Type="http://schemas.openxmlformats.org/officeDocument/2006/relationships/customXml" Target="../customXml/item115.xml"/><Relationship Id="rId131" Type="http://schemas.openxmlformats.org/officeDocument/2006/relationships/customXml" Target="../customXml/item131.xml"/><Relationship Id="rId136" Type="http://schemas.openxmlformats.org/officeDocument/2006/relationships/customXml" Target="../customXml/item136.xml"/><Relationship Id="rId157" Type="http://schemas.openxmlformats.org/officeDocument/2006/relationships/slide" Target="slides/slide7.xml"/><Relationship Id="rId61" Type="http://schemas.openxmlformats.org/officeDocument/2006/relationships/customXml" Target="../customXml/item61.xml"/><Relationship Id="rId82" Type="http://schemas.openxmlformats.org/officeDocument/2006/relationships/customXml" Target="../customXml/item82.xml"/><Relationship Id="rId152" Type="http://schemas.openxmlformats.org/officeDocument/2006/relationships/slide" Target="slides/slide2.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customXml" Target="../customXml/item100.xml"/><Relationship Id="rId105" Type="http://schemas.openxmlformats.org/officeDocument/2006/relationships/customXml" Target="../customXml/item105.xml"/><Relationship Id="rId126" Type="http://schemas.openxmlformats.org/officeDocument/2006/relationships/customXml" Target="../customXml/item126.xml"/><Relationship Id="rId147" Type="http://schemas.openxmlformats.org/officeDocument/2006/relationships/slideMaster" Target="slideMasters/slideMaster1.xml"/><Relationship Id="rId168" Type="http://schemas.openxmlformats.org/officeDocument/2006/relationships/presProps" Target="presProps.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customXml" Target="../customXml/item93.xml"/><Relationship Id="rId98" Type="http://schemas.openxmlformats.org/officeDocument/2006/relationships/customXml" Target="../customXml/item98.xml"/><Relationship Id="rId121" Type="http://schemas.openxmlformats.org/officeDocument/2006/relationships/customXml" Target="../customXml/item121.xml"/><Relationship Id="rId142" Type="http://schemas.openxmlformats.org/officeDocument/2006/relationships/customXml" Target="../customXml/item142.xml"/><Relationship Id="rId163" Type="http://schemas.openxmlformats.org/officeDocument/2006/relationships/slide" Target="slides/slide13.xml"/><Relationship Id="rId3" Type="http://schemas.openxmlformats.org/officeDocument/2006/relationships/customXml" Target="../customXml/item3.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116" Type="http://schemas.openxmlformats.org/officeDocument/2006/relationships/customXml" Target="../customXml/item116.xml"/><Relationship Id="rId137" Type="http://schemas.openxmlformats.org/officeDocument/2006/relationships/customXml" Target="../customXml/item137.xml"/><Relationship Id="rId158" Type="http://schemas.openxmlformats.org/officeDocument/2006/relationships/slide" Target="slides/slide8.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88" Type="http://schemas.openxmlformats.org/officeDocument/2006/relationships/customXml" Target="../customXml/item88.xml"/><Relationship Id="rId111" Type="http://schemas.openxmlformats.org/officeDocument/2006/relationships/customXml" Target="../customXml/item111.xml"/><Relationship Id="rId132" Type="http://schemas.openxmlformats.org/officeDocument/2006/relationships/customXml" Target="../customXml/item132.xml"/><Relationship Id="rId153"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7B32BF-F81B-4BE9-AB76-73BCB9A39933}" type="datetimeFigureOut">
              <a:rPr lang="lt-LT" smtClean="0"/>
              <a:t>2013.04.18</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19DCCD-25B0-4A94-8549-2CDE9B66929E}" type="slidenum">
              <a:rPr lang="lt-LT" smtClean="0"/>
              <a:t>‹#›</a:t>
            </a:fld>
            <a:endParaRPr lang="lt-LT"/>
          </a:p>
        </p:txBody>
      </p:sp>
    </p:spTree>
    <p:extLst>
      <p:ext uri="{BB962C8B-B14F-4D97-AF65-F5344CB8AC3E}">
        <p14:creationId xmlns:p14="http://schemas.microsoft.com/office/powerpoint/2010/main" val="3548713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lt-LT" dirty="0" smtClean="0"/>
              <a:t>Trečia dalis temos „Sakinys“</a:t>
            </a:r>
            <a:endParaRPr lang="lt-LT" dirty="0"/>
          </a:p>
        </p:txBody>
      </p:sp>
      <p:sp>
        <p:nvSpPr>
          <p:cNvPr id="4" name="Skaidrės numerio vietos rezervavimo ženklas 3"/>
          <p:cNvSpPr>
            <a:spLocks noGrp="1"/>
          </p:cNvSpPr>
          <p:nvPr>
            <p:ph type="sldNum" sz="quarter" idx="10"/>
          </p:nvPr>
        </p:nvSpPr>
        <p:spPr/>
        <p:txBody>
          <a:bodyPr/>
          <a:lstStyle/>
          <a:p>
            <a:pPr>
              <a:defRPr/>
            </a:pPr>
            <a:fld id="{4502B29F-68D6-4778-9FEB-DDBD5EB25E3A}" type="slidenum">
              <a:rPr lang="lt-LT" smtClean="0">
                <a:solidFill>
                  <a:prstClr val="black"/>
                </a:solidFill>
              </a:rPr>
              <a:pPr>
                <a:defRPr/>
              </a:pPr>
              <a:t>1</a:t>
            </a:fld>
            <a:endParaRPr lang="lt-LT" dirty="0">
              <a:solidFill>
                <a:prstClr val="black"/>
              </a:solidFill>
            </a:endParaRPr>
          </a:p>
        </p:txBody>
      </p:sp>
    </p:spTree>
    <p:extLst>
      <p:ext uri="{BB962C8B-B14F-4D97-AF65-F5344CB8AC3E}">
        <p14:creationId xmlns:p14="http://schemas.microsoft.com/office/powerpoint/2010/main" val="4044257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7A19DCCD-25B0-4A94-8549-2CDE9B66929E}" type="slidenum">
              <a:rPr lang="lt-LT" smtClean="0">
                <a:solidFill>
                  <a:prstClr val="black"/>
                </a:solidFill>
              </a:rPr>
              <a:pPr/>
              <a:t>2</a:t>
            </a:fld>
            <a:endParaRPr lang="lt-LT">
              <a:solidFill>
                <a:prstClr val="black"/>
              </a:solidFill>
            </a:endParaRPr>
          </a:p>
        </p:txBody>
      </p:sp>
    </p:spTree>
    <p:extLst>
      <p:ext uri="{BB962C8B-B14F-4D97-AF65-F5344CB8AC3E}">
        <p14:creationId xmlns:p14="http://schemas.microsoft.com/office/powerpoint/2010/main" val="1195013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7A19DCCD-25B0-4A94-8549-2CDE9B66929E}" type="slidenum">
              <a:rPr lang="lt-LT" smtClean="0">
                <a:solidFill>
                  <a:prstClr val="black"/>
                </a:solidFill>
              </a:rPr>
              <a:pPr/>
              <a:t>3</a:t>
            </a:fld>
            <a:endParaRPr lang="lt-LT">
              <a:solidFill>
                <a:prstClr val="black"/>
              </a:solidFill>
            </a:endParaRPr>
          </a:p>
        </p:txBody>
      </p:sp>
    </p:spTree>
    <p:extLst>
      <p:ext uri="{BB962C8B-B14F-4D97-AF65-F5344CB8AC3E}">
        <p14:creationId xmlns:p14="http://schemas.microsoft.com/office/powerpoint/2010/main" val="181833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Mokiniai tyliai perskaito sakinius. Paskui kartu aptaria kuo</a:t>
            </a:r>
            <a:r>
              <a:rPr lang="lt-LT" baseline="0" dirty="0" smtClean="0"/>
              <a:t> jie skiriasi. Kaip galėtume juos pavadinti (neišplėstiniai ir išplėstiniai). Iš ko mes matome kokie tai sakiniai. Kas sudaro neišplėstinį sakinį (veiksnys ir tarinys). Kas sudaro išplėstinį sakinį (veiksnys, tarinys ir juos paaiškinantys, papildantys žodžiai). Kaip vadinami tie žodžiai? (antrininkės sakinio dalys) Paskui paprašome garsiai perskaityti tik neišplėstinius sakinius, randame veiksnį ir tarinį. Paskui skaitome išplėstinius sakinius. Aptariame. Pelyčių šiai skaidrei nereikės.</a:t>
            </a:r>
            <a:endParaRPr lang="lt-LT" dirty="0"/>
          </a:p>
        </p:txBody>
      </p:sp>
      <p:sp>
        <p:nvSpPr>
          <p:cNvPr id="4" name="Skaidrės numerio vietos rezervavimo ženklas 3"/>
          <p:cNvSpPr>
            <a:spLocks noGrp="1"/>
          </p:cNvSpPr>
          <p:nvPr>
            <p:ph type="sldNum" sz="quarter" idx="10"/>
          </p:nvPr>
        </p:nvSpPr>
        <p:spPr/>
        <p:txBody>
          <a:bodyPr/>
          <a:lstStyle/>
          <a:p>
            <a:fld id="{7A19DCCD-25B0-4A94-8549-2CDE9B66929E}" type="slidenum">
              <a:rPr lang="lt-LT" smtClean="0"/>
              <a:t>4</a:t>
            </a:fld>
            <a:endParaRPr lang="lt-LT"/>
          </a:p>
        </p:txBody>
      </p:sp>
    </p:spTree>
    <p:extLst>
      <p:ext uri="{BB962C8B-B14F-4D97-AF65-F5344CB8AC3E}">
        <p14:creationId xmlns:p14="http://schemas.microsoft.com/office/powerpoint/2010/main" val="1267825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7A19DCCD-25B0-4A94-8549-2CDE9B66929E}" type="slidenum">
              <a:rPr lang="lt-LT" smtClean="0"/>
              <a:t>7</a:t>
            </a:fld>
            <a:endParaRPr lang="lt-LT"/>
          </a:p>
        </p:txBody>
      </p:sp>
    </p:spTree>
    <p:extLst>
      <p:ext uri="{BB962C8B-B14F-4D97-AF65-F5344CB8AC3E}">
        <p14:creationId xmlns:p14="http://schemas.microsoft.com/office/powerpoint/2010/main" val="3027015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Mokiniai teiginius pabaigia žodžiu. Pagrindinės sakinio dalys yra veiksnys (kas?) ir tarinys (ką veikia?). </a:t>
            </a:r>
            <a:r>
              <a:rPr lang="lt-LT" baseline="0" dirty="0" smtClean="0"/>
              <a:t>Sakinys, kurį sudaro tik veiksnys ir tarinys – neišplėstinis. Sakinį papildo antrininkės sakinio dalys. Sakinys, kuriame be veiksnio ir tarinio dar yra antrininkių sakinio dalių – išplėstinis.</a:t>
            </a:r>
            <a:endParaRPr lang="lt-LT" dirty="0"/>
          </a:p>
        </p:txBody>
      </p:sp>
      <p:sp>
        <p:nvSpPr>
          <p:cNvPr id="4" name="Skaidrės numerio vietos rezervavimo ženklas 3"/>
          <p:cNvSpPr>
            <a:spLocks noGrp="1"/>
          </p:cNvSpPr>
          <p:nvPr>
            <p:ph type="sldNum" sz="quarter" idx="10"/>
          </p:nvPr>
        </p:nvSpPr>
        <p:spPr/>
        <p:txBody>
          <a:bodyPr/>
          <a:lstStyle/>
          <a:p>
            <a:fld id="{7A19DCCD-25B0-4A94-8549-2CDE9B66929E}" type="slidenum">
              <a:rPr lang="lt-LT" smtClean="0"/>
              <a:t>14</a:t>
            </a:fld>
            <a:endParaRPr lang="lt-LT"/>
          </a:p>
        </p:txBody>
      </p:sp>
    </p:spTree>
    <p:extLst>
      <p:ext uri="{BB962C8B-B14F-4D97-AF65-F5344CB8AC3E}">
        <p14:creationId xmlns:p14="http://schemas.microsoft.com/office/powerpoint/2010/main" val="42625465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128.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59.xml"/></Relationships>
</file>

<file path=ppt/slideLayouts/_rels/slideLayout15.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xml"/><Relationship Id="rId7" Type="http://schemas.openxmlformats.org/officeDocument/2006/relationships/tags" Target="../tags/tag6.xml"/><Relationship Id="rId2" Type="http://schemas.openxmlformats.org/officeDocument/2006/relationships/tags" Target="../tags/tag1.xml"/><Relationship Id="rId1" Type="http://schemas.openxmlformats.org/officeDocument/2006/relationships/customXml" Target="../../customXml/item20.xml"/><Relationship Id="rId6" Type="http://schemas.openxmlformats.org/officeDocument/2006/relationships/tags" Target="../tags/tag5.xml"/><Relationship Id="rId11" Type="http://schemas.openxmlformats.org/officeDocument/2006/relationships/image" Target="../media/image9.png"/><Relationship Id="rId5" Type="http://schemas.openxmlformats.org/officeDocument/2006/relationships/tags" Target="../tags/tag4.xml"/><Relationship Id="rId10" Type="http://schemas.openxmlformats.org/officeDocument/2006/relationships/image" Target="../media/image8.png"/><Relationship Id="rId4" Type="http://schemas.openxmlformats.org/officeDocument/2006/relationships/tags" Target="../tags/tag3.xml"/><Relationship Id="rId9"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75.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107.xml"/></Relationships>
</file>

<file path=ppt/slideLayouts/_rels/slideLayout1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8.xml"/><Relationship Id="rId7" Type="http://schemas.openxmlformats.org/officeDocument/2006/relationships/tags" Target="../tags/tag12.xml"/><Relationship Id="rId2" Type="http://schemas.openxmlformats.org/officeDocument/2006/relationships/tags" Target="../tags/tag7.xml"/><Relationship Id="rId1" Type="http://schemas.openxmlformats.org/officeDocument/2006/relationships/customXml" Target="../../customXml/item15.xml"/><Relationship Id="rId6" Type="http://schemas.openxmlformats.org/officeDocument/2006/relationships/tags" Target="../tags/tag11.xml"/><Relationship Id="rId11" Type="http://schemas.openxmlformats.org/officeDocument/2006/relationships/image" Target="../media/image9.png"/><Relationship Id="rId5" Type="http://schemas.openxmlformats.org/officeDocument/2006/relationships/tags" Target="../tags/tag10.xml"/><Relationship Id="rId10" Type="http://schemas.openxmlformats.org/officeDocument/2006/relationships/image" Target="../media/image8.png"/><Relationship Id="rId4" Type="http://schemas.openxmlformats.org/officeDocument/2006/relationships/tags" Target="../tags/tag9.xml"/><Relationship Id="rId9"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4.xml"/><Relationship Id="rId7" Type="http://schemas.openxmlformats.org/officeDocument/2006/relationships/image" Target="../media/image7.png"/><Relationship Id="rId2" Type="http://schemas.openxmlformats.org/officeDocument/2006/relationships/tags" Target="../tags/tag13.xml"/><Relationship Id="rId1" Type="http://schemas.openxmlformats.org/officeDocument/2006/relationships/customXml" Target="../../customXml/item10.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2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8.xml"/><Relationship Id="rId7" Type="http://schemas.openxmlformats.org/officeDocument/2006/relationships/tags" Target="../tags/tag22.xml"/><Relationship Id="rId2" Type="http://schemas.openxmlformats.org/officeDocument/2006/relationships/tags" Target="../tags/tag17.xml"/><Relationship Id="rId1" Type="http://schemas.openxmlformats.org/officeDocument/2006/relationships/customXml" Target="../../customXml/item85.xml"/><Relationship Id="rId6" Type="http://schemas.openxmlformats.org/officeDocument/2006/relationships/tags" Target="../tags/tag21.xml"/><Relationship Id="rId11" Type="http://schemas.openxmlformats.org/officeDocument/2006/relationships/image" Target="../media/image9.png"/><Relationship Id="rId5" Type="http://schemas.openxmlformats.org/officeDocument/2006/relationships/tags" Target="../tags/tag20.xml"/><Relationship Id="rId10" Type="http://schemas.openxmlformats.org/officeDocument/2006/relationships/image" Target="../media/image8.png"/><Relationship Id="rId4" Type="http://schemas.openxmlformats.org/officeDocument/2006/relationships/tags" Target="../tags/tag19.xml"/><Relationship Id="rId9"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customXml" Target="../../customXml/item69.xml"/><Relationship Id="rId6" Type="http://schemas.openxmlformats.org/officeDocument/2006/relationships/tags" Target="../tags/tag27.xml"/><Relationship Id="rId11" Type="http://schemas.openxmlformats.org/officeDocument/2006/relationships/image" Target="../media/image9.png"/><Relationship Id="rId5" Type="http://schemas.openxmlformats.org/officeDocument/2006/relationships/tags" Target="../tags/tag26.xml"/><Relationship Id="rId10" Type="http://schemas.openxmlformats.org/officeDocument/2006/relationships/image" Target="../media/image8.png"/><Relationship Id="rId4" Type="http://schemas.openxmlformats.org/officeDocument/2006/relationships/tags" Target="../tags/tag25.xml"/><Relationship Id="rId9"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30.xml"/><Relationship Id="rId7" Type="http://schemas.openxmlformats.org/officeDocument/2006/relationships/image" Target="../media/image7.png"/><Relationship Id="rId2" Type="http://schemas.openxmlformats.org/officeDocument/2006/relationships/tags" Target="../tags/tag29.xml"/><Relationship Id="rId1" Type="http://schemas.openxmlformats.org/officeDocument/2006/relationships/customXml" Target="../../customXml/item96.xml"/><Relationship Id="rId6" Type="http://schemas.openxmlformats.org/officeDocument/2006/relationships/slideMaster" Target="../slideMasters/slideMaster1.xml"/><Relationship Id="rId5" Type="http://schemas.openxmlformats.org/officeDocument/2006/relationships/tags" Target="../tags/tag32.xml"/><Relationship Id="rId4" Type="http://schemas.openxmlformats.org/officeDocument/2006/relationships/tags" Target="../tags/tag31.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34.xml"/><Relationship Id="rId7" Type="http://schemas.openxmlformats.org/officeDocument/2006/relationships/image" Target="../media/image7.png"/><Relationship Id="rId2" Type="http://schemas.openxmlformats.org/officeDocument/2006/relationships/tags" Target="../tags/tag33.xml"/><Relationship Id="rId1" Type="http://schemas.openxmlformats.org/officeDocument/2006/relationships/customXml" Target="../../customXml/item136.xml"/><Relationship Id="rId6" Type="http://schemas.openxmlformats.org/officeDocument/2006/relationships/slideMaster" Target="../slideMasters/slideMaster1.xml"/><Relationship Id="rId5" Type="http://schemas.openxmlformats.org/officeDocument/2006/relationships/tags" Target="../tags/tag36.xml"/><Relationship Id="rId4" Type="http://schemas.openxmlformats.org/officeDocument/2006/relationships/tags" Target="../tags/tag35.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38.xml"/><Relationship Id="rId7" Type="http://schemas.openxmlformats.org/officeDocument/2006/relationships/image" Target="../media/image7.png"/><Relationship Id="rId2" Type="http://schemas.openxmlformats.org/officeDocument/2006/relationships/tags" Target="../tags/tag37.xml"/><Relationship Id="rId1" Type="http://schemas.openxmlformats.org/officeDocument/2006/relationships/customXml" Target="../../customXml/item68.xml"/><Relationship Id="rId6" Type="http://schemas.openxmlformats.org/officeDocument/2006/relationships/slideMaster" Target="../slideMasters/slideMaster1.xml"/><Relationship Id="rId5" Type="http://schemas.openxmlformats.org/officeDocument/2006/relationships/tags" Target="../tags/tag40.xml"/><Relationship Id="rId4" Type="http://schemas.openxmlformats.org/officeDocument/2006/relationships/tags" Target="../tags/tag39.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42.xml"/><Relationship Id="rId7" Type="http://schemas.openxmlformats.org/officeDocument/2006/relationships/image" Target="../media/image7.png"/><Relationship Id="rId2" Type="http://schemas.openxmlformats.org/officeDocument/2006/relationships/tags" Target="../tags/tag41.xml"/><Relationship Id="rId1" Type="http://schemas.openxmlformats.org/officeDocument/2006/relationships/customXml" Target="../../customXml/item61.xml"/><Relationship Id="rId6" Type="http://schemas.openxmlformats.org/officeDocument/2006/relationships/slideMaster" Target="../slideMasters/slideMaster1.xml"/><Relationship Id="rId5" Type="http://schemas.openxmlformats.org/officeDocument/2006/relationships/tags" Target="../tags/tag44.xml"/><Relationship Id="rId4" Type="http://schemas.openxmlformats.org/officeDocument/2006/relationships/tags" Target="../tags/tag43.xml"/></Relationships>
</file>

<file path=ppt/slideLayouts/_rels/slideLayout27.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46.xml"/><Relationship Id="rId7" Type="http://schemas.openxmlformats.org/officeDocument/2006/relationships/tags" Target="../tags/tag50.xml"/><Relationship Id="rId2" Type="http://schemas.openxmlformats.org/officeDocument/2006/relationships/tags" Target="../tags/tag45.xml"/><Relationship Id="rId1" Type="http://schemas.openxmlformats.org/officeDocument/2006/relationships/customXml" Target="../../customXml/item45.xml"/><Relationship Id="rId6" Type="http://schemas.openxmlformats.org/officeDocument/2006/relationships/tags" Target="../tags/tag49.xml"/><Relationship Id="rId11" Type="http://schemas.openxmlformats.org/officeDocument/2006/relationships/image" Target="../media/image9.png"/><Relationship Id="rId5" Type="http://schemas.openxmlformats.org/officeDocument/2006/relationships/tags" Target="../tags/tag48.xml"/><Relationship Id="rId10" Type="http://schemas.openxmlformats.org/officeDocument/2006/relationships/image" Target="../media/image8.png"/><Relationship Id="rId4" Type="http://schemas.openxmlformats.org/officeDocument/2006/relationships/tags" Target="../tags/tag47.xml"/><Relationship Id="rId9"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52.xml"/><Relationship Id="rId7" Type="http://schemas.openxmlformats.org/officeDocument/2006/relationships/image" Target="../media/image7.png"/><Relationship Id="rId2" Type="http://schemas.openxmlformats.org/officeDocument/2006/relationships/tags" Target="../tags/tag51.xml"/><Relationship Id="rId1" Type="http://schemas.openxmlformats.org/officeDocument/2006/relationships/customXml" Target="../../customXml/item10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2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56.xml"/><Relationship Id="rId7" Type="http://schemas.openxmlformats.org/officeDocument/2006/relationships/tags" Target="../tags/tag60.xml"/><Relationship Id="rId2" Type="http://schemas.openxmlformats.org/officeDocument/2006/relationships/tags" Target="../tags/tag55.xml"/><Relationship Id="rId1" Type="http://schemas.openxmlformats.org/officeDocument/2006/relationships/customXml" Target="../../customXml/item29.xml"/><Relationship Id="rId6" Type="http://schemas.openxmlformats.org/officeDocument/2006/relationships/tags" Target="../tags/tag59.xml"/><Relationship Id="rId11" Type="http://schemas.openxmlformats.org/officeDocument/2006/relationships/image" Target="../media/image9.png"/><Relationship Id="rId5" Type="http://schemas.openxmlformats.org/officeDocument/2006/relationships/tags" Target="../tags/tag58.xml"/><Relationship Id="rId10" Type="http://schemas.openxmlformats.org/officeDocument/2006/relationships/image" Target="../media/image8.png"/><Relationship Id="rId4" Type="http://schemas.openxmlformats.org/officeDocument/2006/relationships/tags" Target="../tags/tag57.xml"/><Relationship Id="rId9"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93.xml"/></Relationships>
</file>

<file path=ppt/slideLayouts/_rels/slideLayout3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2.xml"/><Relationship Id="rId7" Type="http://schemas.openxmlformats.org/officeDocument/2006/relationships/tags" Target="../tags/tag66.xml"/><Relationship Id="rId2" Type="http://schemas.openxmlformats.org/officeDocument/2006/relationships/tags" Target="../tags/tag61.xml"/><Relationship Id="rId1" Type="http://schemas.openxmlformats.org/officeDocument/2006/relationships/customXml" Target="../../customXml/item76.xml"/><Relationship Id="rId6" Type="http://schemas.openxmlformats.org/officeDocument/2006/relationships/tags" Target="../tags/tag65.xml"/><Relationship Id="rId11" Type="http://schemas.openxmlformats.org/officeDocument/2006/relationships/image" Target="../media/image9.png"/><Relationship Id="rId5" Type="http://schemas.openxmlformats.org/officeDocument/2006/relationships/tags" Target="../tags/tag64.xml"/><Relationship Id="rId10" Type="http://schemas.openxmlformats.org/officeDocument/2006/relationships/image" Target="../media/image8.png"/><Relationship Id="rId4" Type="http://schemas.openxmlformats.org/officeDocument/2006/relationships/tags" Target="../tags/tag63.xml"/><Relationship Id="rId9"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3.xml"/></Relationships>
</file>

<file path=ppt/slideLayouts/_rels/slideLayout3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8.xml"/><Relationship Id="rId7" Type="http://schemas.openxmlformats.org/officeDocument/2006/relationships/tags" Target="../tags/tag72.xml"/><Relationship Id="rId2" Type="http://schemas.openxmlformats.org/officeDocument/2006/relationships/tags" Target="../tags/tag67.xml"/><Relationship Id="rId1" Type="http://schemas.openxmlformats.org/officeDocument/2006/relationships/customXml" Target="../../customXml/item6.xml"/><Relationship Id="rId6" Type="http://schemas.openxmlformats.org/officeDocument/2006/relationships/tags" Target="../tags/tag71.xml"/><Relationship Id="rId11" Type="http://schemas.openxmlformats.org/officeDocument/2006/relationships/image" Target="../media/image9.png"/><Relationship Id="rId5" Type="http://schemas.openxmlformats.org/officeDocument/2006/relationships/tags" Target="../tags/tag70.xml"/><Relationship Id="rId10" Type="http://schemas.openxmlformats.org/officeDocument/2006/relationships/image" Target="../media/image8.png"/><Relationship Id="rId4" Type="http://schemas.openxmlformats.org/officeDocument/2006/relationships/tags" Target="../tags/tag69.xml"/><Relationship Id="rId9"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74.xml"/><Relationship Id="rId7" Type="http://schemas.openxmlformats.org/officeDocument/2006/relationships/tags" Target="../tags/tag78.xml"/><Relationship Id="rId2" Type="http://schemas.openxmlformats.org/officeDocument/2006/relationships/tags" Target="../tags/tag73.xml"/><Relationship Id="rId1" Type="http://schemas.openxmlformats.org/officeDocument/2006/relationships/customXml" Target="../../customXml/item46.xml"/><Relationship Id="rId6" Type="http://schemas.openxmlformats.org/officeDocument/2006/relationships/tags" Target="../tags/tag77.xml"/><Relationship Id="rId11" Type="http://schemas.openxmlformats.org/officeDocument/2006/relationships/image" Target="../media/image9.png"/><Relationship Id="rId5" Type="http://schemas.openxmlformats.org/officeDocument/2006/relationships/tags" Target="../tags/tag76.xml"/><Relationship Id="rId10" Type="http://schemas.openxmlformats.org/officeDocument/2006/relationships/image" Target="../media/image8.png"/><Relationship Id="rId4" Type="http://schemas.openxmlformats.org/officeDocument/2006/relationships/tags" Target="../tags/tag75.xml"/><Relationship Id="rId9"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80.xml"/><Relationship Id="rId7" Type="http://schemas.openxmlformats.org/officeDocument/2006/relationships/tags" Target="../tags/tag84.xml"/><Relationship Id="rId2" Type="http://schemas.openxmlformats.org/officeDocument/2006/relationships/tags" Target="../tags/tag79.xml"/><Relationship Id="rId1" Type="http://schemas.openxmlformats.org/officeDocument/2006/relationships/customXml" Target="../../customXml/item65.xml"/><Relationship Id="rId6" Type="http://schemas.openxmlformats.org/officeDocument/2006/relationships/tags" Target="../tags/tag83.xml"/><Relationship Id="rId11" Type="http://schemas.openxmlformats.org/officeDocument/2006/relationships/image" Target="../media/image9.png"/><Relationship Id="rId5" Type="http://schemas.openxmlformats.org/officeDocument/2006/relationships/tags" Target="../tags/tag82.xml"/><Relationship Id="rId10" Type="http://schemas.openxmlformats.org/officeDocument/2006/relationships/image" Target="../media/image8.png"/><Relationship Id="rId4" Type="http://schemas.openxmlformats.org/officeDocument/2006/relationships/tags" Target="../tags/tag81.xml"/><Relationship Id="rId9"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108.xml"/></Relationships>
</file>

<file path=ppt/slideLayouts/_rels/slideLayout37.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86.xml"/><Relationship Id="rId7" Type="http://schemas.openxmlformats.org/officeDocument/2006/relationships/tags" Target="../tags/tag90.xml"/><Relationship Id="rId2" Type="http://schemas.openxmlformats.org/officeDocument/2006/relationships/tags" Target="../tags/tag85.xml"/><Relationship Id="rId1" Type="http://schemas.openxmlformats.org/officeDocument/2006/relationships/customXml" Target="../../customXml/item49.xml"/><Relationship Id="rId6" Type="http://schemas.openxmlformats.org/officeDocument/2006/relationships/tags" Target="../tags/tag89.xml"/><Relationship Id="rId11" Type="http://schemas.openxmlformats.org/officeDocument/2006/relationships/image" Target="../media/image9.png"/><Relationship Id="rId5" Type="http://schemas.openxmlformats.org/officeDocument/2006/relationships/tags" Target="../tags/tag88.xml"/><Relationship Id="rId10" Type="http://schemas.openxmlformats.org/officeDocument/2006/relationships/image" Target="../media/image8.png"/><Relationship Id="rId4" Type="http://schemas.openxmlformats.org/officeDocument/2006/relationships/tags" Target="../tags/tag87.xml"/><Relationship Id="rId9"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png"/><Relationship Id="rId7" Type="http://schemas.openxmlformats.org/officeDocument/2006/relationships/image" Target="../media/image5.jpeg"/><Relationship Id="rId2" Type="http://schemas.openxmlformats.org/officeDocument/2006/relationships/image" Target="../media/image12.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27.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105.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3.xml"/></Relationships>
</file>

<file path=ppt/slideLayouts/_rels/slideLayout52.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92.xml"/><Relationship Id="rId7" Type="http://schemas.openxmlformats.org/officeDocument/2006/relationships/tags" Target="../tags/tag96.xml"/><Relationship Id="rId2" Type="http://schemas.openxmlformats.org/officeDocument/2006/relationships/tags" Target="../tags/tag91.xml"/><Relationship Id="rId1" Type="http://schemas.openxmlformats.org/officeDocument/2006/relationships/customXml" Target="../../customXml/item84.xml"/><Relationship Id="rId6" Type="http://schemas.openxmlformats.org/officeDocument/2006/relationships/tags" Target="../tags/tag95.xml"/><Relationship Id="rId11" Type="http://schemas.openxmlformats.org/officeDocument/2006/relationships/image" Target="../media/image9.png"/><Relationship Id="rId5" Type="http://schemas.openxmlformats.org/officeDocument/2006/relationships/tags" Target="../tags/tag94.xml"/><Relationship Id="rId10" Type="http://schemas.openxmlformats.org/officeDocument/2006/relationships/image" Target="../media/image8.png"/><Relationship Id="rId4" Type="http://schemas.openxmlformats.org/officeDocument/2006/relationships/tags" Target="../tags/tag93.xml"/><Relationship Id="rId9" Type="http://schemas.openxmlformats.org/officeDocument/2006/relationships/image" Target="../media/image7.png"/></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121.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130.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17.xml"/></Relationships>
</file>

<file path=ppt/slideLayouts/_rels/slideLayout56.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98.xml"/><Relationship Id="rId7" Type="http://schemas.openxmlformats.org/officeDocument/2006/relationships/tags" Target="../tags/tag102.xml"/><Relationship Id="rId2" Type="http://schemas.openxmlformats.org/officeDocument/2006/relationships/tags" Target="../tags/tag97.xml"/><Relationship Id="rId1" Type="http://schemas.openxmlformats.org/officeDocument/2006/relationships/customXml" Target="../../customXml/item89.xml"/><Relationship Id="rId6" Type="http://schemas.openxmlformats.org/officeDocument/2006/relationships/tags" Target="../tags/tag101.xml"/><Relationship Id="rId11" Type="http://schemas.openxmlformats.org/officeDocument/2006/relationships/image" Target="../media/image9.png"/><Relationship Id="rId5" Type="http://schemas.openxmlformats.org/officeDocument/2006/relationships/tags" Target="../tags/tag100.xml"/><Relationship Id="rId10" Type="http://schemas.openxmlformats.org/officeDocument/2006/relationships/image" Target="../media/image8.png"/><Relationship Id="rId4" Type="http://schemas.openxmlformats.org/officeDocument/2006/relationships/tags" Target="../tags/tag99.xml"/><Relationship Id="rId9" Type="http://schemas.openxmlformats.org/officeDocument/2006/relationships/image" Target="../media/image7.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04.xml"/><Relationship Id="rId7" Type="http://schemas.openxmlformats.org/officeDocument/2006/relationships/image" Target="../media/image7.png"/><Relationship Id="rId2" Type="http://schemas.openxmlformats.org/officeDocument/2006/relationships/tags" Target="../tags/tag103.xml"/><Relationship Id="rId1" Type="http://schemas.openxmlformats.org/officeDocument/2006/relationships/customXml" Target="../../customXml/item83.xml"/><Relationship Id="rId6" Type="http://schemas.openxmlformats.org/officeDocument/2006/relationships/slideMaster" Target="../slideMasters/slideMaster2.xml"/><Relationship Id="rId5" Type="http://schemas.openxmlformats.org/officeDocument/2006/relationships/tags" Target="../tags/tag106.xml"/><Relationship Id="rId4" Type="http://schemas.openxmlformats.org/officeDocument/2006/relationships/tags" Target="../tags/tag105.xml"/></Relationships>
</file>

<file path=ppt/slideLayouts/_rels/slideLayout58.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08.xml"/><Relationship Id="rId7" Type="http://schemas.openxmlformats.org/officeDocument/2006/relationships/tags" Target="../tags/tag112.xml"/><Relationship Id="rId2" Type="http://schemas.openxmlformats.org/officeDocument/2006/relationships/tags" Target="../tags/tag107.xml"/><Relationship Id="rId1" Type="http://schemas.openxmlformats.org/officeDocument/2006/relationships/customXml" Target="../../customXml/item139.xml"/><Relationship Id="rId6" Type="http://schemas.openxmlformats.org/officeDocument/2006/relationships/tags" Target="../tags/tag111.xml"/><Relationship Id="rId11" Type="http://schemas.openxmlformats.org/officeDocument/2006/relationships/image" Target="../media/image9.png"/><Relationship Id="rId5" Type="http://schemas.openxmlformats.org/officeDocument/2006/relationships/tags" Target="../tags/tag110.xml"/><Relationship Id="rId10" Type="http://schemas.openxmlformats.org/officeDocument/2006/relationships/image" Target="../media/image8.png"/><Relationship Id="rId4" Type="http://schemas.openxmlformats.org/officeDocument/2006/relationships/tags" Target="../tags/tag109.xml"/><Relationship Id="rId9" Type="http://schemas.openxmlformats.org/officeDocument/2006/relationships/image" Target="../media/image7.png"/></Relationships>
</file>

<file path=ppt/slideLayouts/_rels/slideLayout5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14.xml"/><Relationship Id="rId7" Type="http://schemas.openxmlformats.org/officeDocument/2006/relationships/tags" Target="../tags/tag118.xml"/><Relationship Id="rId2" Type="http://schemas.openxmlformats.org/officeDocument/2006/relationships/tags" Target="../tags/tag113.xml"/><Relationship Id="rId1" Type="http://schemas.openxmlformats.org/officeDocument/2006/relationships/customXml" Target="../../customXml/item101.xml"/><Relationship Id="rId6" Type="http://schemas.openxmlformats.org/officeDocument/2006/relationships/tags" Target="../tags/tag117.xml"/><Relationship Id="rId11" Type="http://schemas.openxmlformats.org/officeDocument/2006/relationships/image" Target="../media/image9.png"/><Relationship Id="rId5" Type="http://schemas.openxmlformats.org/officeDocument/2006/relationships/tags" Target="../tags/tag116.xml"/><Relationship Id="rId10" Type="http://schemas.openxmlformats.org/officeDocument/2006/relationships/image" Target="../media/image8.png"/><Relationship Id="rId4" Type="http://schemas.openxmlformats.org/officeDocument/2006/relationships/tags" Target="../tags/tag115.xml"/><Relationship Id="rId9" Type="http://schemas.openxmlformats.org/officeDocument/2006/relationships/image" Target="../media/image7.png"/></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20.xml"/><Relationship Id="rId7" Type="http://schemas.openxmlformats.org/officeDocument/2006/relationships/image" Target="../media/image7.png"/><Relationship Id="rId2" Type="http://schemas.openxmlformats.org/officeDocument/2006/relationships/tags" Target="../tags/tag119.xml"/><Relationship Id="rId1" Type="http://schemas.openxmlformats.org/officeDocument/2006/relationships/customXml" Target="../../customXml/item142.xml"/><Relationship Id="rId6" Type="http://schemas.openxmlformats.org/officeDocument/2006/relationships/slideMaster" Target="../slideMasters/slideMaster2.xml"/><Relationship Id="rId5" Type="http://schemas.openxmlformats.org/officeDocument/2006/relationships/tags" Target="../tags/tag122.xml"/><Relationship Id="rId4" Type="http://schemas.openxmlformats.org/officeDocument/2006/relationships/tags" Target="../tags/tag121.xml"/></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24.xml"/><Relationship Id="rId7" Type="http://schemas.openxmlformats.org/officeDocument/2006/relationships/image" Target="../media/image7.png"/><Relationship Id="rId2" Type="http://schemas.openxmlformats.org/officeDocument/2006/relationships/tags" Target="../tags/tag123.xml"/><Relationship Id="rId1" Type="http://schemas.openxmlformats.org/officeDocument/2006/relationships/customXml" Target="../../customXml/item33.xml"/><Relationship Id="rId6" Type="http://schemas.openxmlformats.org/officeDocument/2006/relationships/slideMaster" Target="../slideMasters/slideMaster2.xml"/><Relationship Id="rId5" Type="http://schemas.openxmlformats.org/officeDocument/2006/relationships/tags" Target="../tags/tag126.xml"/><Relationship Id="rId4" Type="http://schemas.openxmlformats.org/officeDocument/2006/relationships/tags" Target="../tags/tag125.xml"/></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28.xml"/><Relationship Id="rId7" Type="http://schemas.openxmlformats.org/officeDocument/2006/relationships/image" Target="../media/image7.png"/><Relationship Id="rId2" Type="http://schemas.openxmlformats.org/officeDocument/2006/relationships/tags" Target="../tags/tag127.xml"/><Relationship Id="rId1" Type="http://schemas.openxmlformats.org/officeDocument/2006/relationships/customXml" Target="../../customXml/item64.xml"/><Relationship Id="rId6" Type="http://schemas.openxmlformats.org/officeDocument/2006/relationships/slideMaster" Target="../slideMasters/slideMaster2.xml"/><Relationship Id="rId5" Type="http://schemas.openxmlformats.org/officeDocument/2006/relationships/tags" Target="../tags/tag130.xml"/><Relationship Id="rId4" Type="http://schemas.openxmlformats.org/officeDocument/2006/relationships/tags" Target="../tags/tag129.xml"/></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32.xml"/><Relationship Id="rId7" Type="http://schemas.openxmlformats.org/officeDocument/2006/relationships/image" Target="../media/image7.png"/><Relationship Id="rId2" Type="http://schemas.openxmlformats.org/officeDocument/2006/relationships/tags" Target="../tags/tag131.xml"/><Relationship Id="rId1" Type="http://schemas.openxmlformats.org/officeDocument/2006/relationships/customXml" Target="../../customXml/item120.xml"/><Relationship Id="rId6" Type="http://schemas.openxmlformats.org/officeDocument/2006/relationships/slideMaster" Target="../slideMasters/slideMaster2.xml"/><Relationship Id="rId5" Type="http://schemas.openxmlformats.org/officeDocument/2006/relationships/tags" Target="../tags/tag134.xml"/><Relationship Id="rId4" Type="http://schemas.openxmlformats.org/officeDocument/2006/relationships/tags" Target="../tags/tag133.xml"/></Relationships>
</file>

<file path=ppt/slideLayouts/_rels/slideLayout64.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36.xml"/><Relationship Id="rId7" Type="http://schemas.openxmlformats.org/officeDocument/2006/relationships/tags" Target="../tags/tag140.xml"/><Relationship Id="rId2" Type="http://schemas.openxmlformats.org/officeDocument/2006/relationships/tags" Target="../tags/tag135.xml"/><Relationship Id="rId1" Type="http://schemas.openxmlformats.org/officeDocument/2006/relationships/customXml" Target="../../customXml/item21.xml"/><Relationship Id="rId6" Type="http://schemas.openxmlformats.org/officeDocument/2006/relationships/tags" Target="../tags/tag139.xml"/><Relationship Id="rId11" Type="http://schemas.openxmlformats.org/officeDocument/2006/relationships/image" Target="../media/image9.png"/><Relationship Id="rId5" Type="http://schemas.openxmlformats.org/officeDocument/2006/relationships/tags" Target="../tags/tag138.xml"/><Relationship Id="rId10" Type="http://schemas.openxmlformats.org/officeDocument/2006/relationships/image" Target="../media/image8.png"/><Relationship Id="rId4" Type="http://schemas.openxmlformats.org/officeDocument/2006/relationships/tags" Target="../tags/tag137.xml"/><Relationship Id="rId9" Type="http://schemas.openxmlformats.org/officeDocument/2006/relationships/image" Target="../media/image7.png"/></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42.xml"/><Relationship Id="rId7" Type="http://schemas.openxmlformats.org/officeDocument/2006/relationships/image" Target="../media/image7.png"/><Relationship Id="rId2" Type="http://schemas.openxmlformats.org/officeDocument/2006/relationships/tags" Target="../tags/tag141.xml"/><Relationship Id="rId1" Type="http://schemas.openxmlformats.org/officeDocument/2006/relationships/customXml" Target="../../customXml/item56.xml"/><Relationship Id="rId6" Type="http://schemas.openxmlformats.org/officeDocument/2006/relationships/slideMaster" Target="../slideMasters/slideMaster2.xml"/><Relationship Id="rId5" Type="http://schemas.openxmlformats.org/officeDocument/2006/relationships/tags" Target="../tags/tag144.xml"/><Relationship Id="rId4" Type="http://schemas.openxmlformats.org/officeDocument/2006/relationships/tags" Target="../tags/tag143.xml"/></Relationships>
</file>

<file path=ppt/slideLayouts/_rels/slideLayout66.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46.xml"/><Relationship Id="rId7" Type="http://schemas.openxmlformats.org/officeDocument/2006/relationships/tags" Target="../tags/tag150.xml"/><Relationship Id="rId2" Type="http://schemas.openxmlformats.org/officeDocument/2006/relationships/tags" Target="../tags/tag145.xml"/><Relationship Id="rId1" Type="http://schemas.openxmlformats.org/officeDocument/2006/relationships/customXml" Target="../../customXml/item53.xml"/><Relationship Id="rId6" Type="http://schemas.openxmlformats.org/officeDocument/2006/relationships/tags" Target="../tags/tag149.xml"/><Relationship Id="rId11" Type="http://schemas.openxmlformats.org/officeDocument/2006/relationships/image" Target="../media/image9.png"/><Relationship Id="rId5" Type="http://schemas.openxmlformats.org/officeDocument/2006/relationships/tags" Target="../tags/tag148.xml"/><Relationship Id="rId10" Type="http://schemas.openxmlformats.org/officeDocument/2006/relationships/image" Target="../media/image8.png"/><Relationship Id="rId4" Type="http://schemas.openxmlformats.org/officeDocument/2006/relationships/tags" Target="../tags/tag147.xml"/><Relationship Id="rId9" Type="http://schemas.openxmlformats.org/officeDocument/2006/relationships/image" Target="../media/image7.png"/></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135.xml"/></Relationships>
</file>

<file path=ppt/slideLayouts/_rels/slideLayout68.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52.xml"/><Relationship Id="rId7" Type="http://schemas.openxmlformats.org/officeDocument/2006/relationships/tags" Target="../tags/tag156.xml"/><Relationship Id="rId2" Type="http://schemas.openxmlformats.org/officeDocument/2006/relationships/tags" Target="../tags/tag151.xml"/><Relationship Id="rId1" Type="http://schemas.openxmlformats.org/officeDocument/2006/relationships/customXml" Target="../../customXml/item30.xml"/><Relationship Id="rId6" Type="http://schemas.openxmlformats.org/officeDocument/2006/relationships/tags" Target="../tags/tag155.xml"/><Relationship Id="rId11" Type="http://schemas.openxmlformats.org/officeDocument/2006/relationships/image" Target="../media/image9.png"/><Relationship Id="rId5" Type="http://schemas.openxmlformats.org/officeDocument/2006/relationships/tags" Target="../tags/tag154.xml"/><Relationship Id="rId10" Type="http://schemas.openxmlformats.org/officeDocument/2006/relationships/image" Target="../media/image8.png"/><Relationship Id="rId4" Type="http://schemas.openxmlformats.org/officeDocument/2006/relationships/tags" Target="../tags/tag153.xml"/><Relationship Id="rId9" Type="http://schemas.openxmlformats.org/officeDocument/2006/relationships/image" Target="../media/image7.png"/></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79.xml"/></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14.xml"/></Relationships>
</file>

<file path=ppt/slideLayouts/_rels/slideLayout7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143.xml"/></Relationships>
</file>

<file path=ppt/slideLayouts/_rels/slideLayout7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118.xml"/></Relationships>
</file>

<file path=ppt/slideLayouts/_rels/slideLayout7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58.xml"/><Relationship Id="rId7" Type="http://schemas.openxmlformats.org/officeDocument/2006/relationships/tags" Target="../tags/tag162.xml"/><Relationship Id="rId2" Type="http://schemas.openxmlformats.org/officeDocument/2006/relationships/tags" Target="../tags/tag157.xml"/><Relationship Id="rId1" Type="http://schemas.openxmlformats.org/officeDocument/2006/relationships/customXml" Target="../../customXml/item126.xml"/><Relationship Id="rId6" Type="http://schemas.openxmlformats.org/officeDocument/2006/relationships/tags" Target="../tags/tag161.xml"/><Relationship Id="rId11" Type="http://schemas.openxmlformats.org/officeDocument/2006/relationships/image" Target="../media/image9.png"/><Relationship Id="rId5" Type="http://schemas.openxmlformats.org/officeDocument/2006/relationships/tags" Target="../tags/tag160.xml"/><Relationship Id="rId10" Type="http://schemas.openxmlformats.org/officeDocument/2006/relationships/image" Target="../media/image8.png"/><Relationship Id="rId4" Type="http://schemas.openxmlformats.org/officeDocument/2006/relationships/tags" Target="../tags/tag159.xml"/><Relationship Id="rId9" Type="http://schemas.openxmlformats.org/officeDocument/2006/relationships/image" Target="../media/image7.png"/></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72.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12.xml"/></Relationships>
</file>

<file path=ppt/slideLayouts/_rels/slideLayout7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99.xml"/></Relationships>
</file>

<file path=ppt/slideLayouts/_rels/slideLayout7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64.xml"/><Relationship Id="rId7" Type="http://schemas.openxmlformats.org/officeDocument/2006/relationships/tags" Target="../tags/tag168.xml"/><Relationship Id="rId2" Type="http://schemas.openxmlformats.org/officeDocument/2006/relationships/tags" Target="../tags/tag163.xml"/><Relationship Id="rId1" Type="http://schemas.openxmlformats.org/officeDocument/2006/relationships/customXml" Target="../../customXml/item116.xml"/><Relationship Id="rId6" Type="http://schemas.openxmlformats.org/officeDocument/2006/relationships/tags" Target="../tags/tag167.xml"/><Relationship Id="rId11" Type="http://schemas.openxmlformats.org/officeDocument/2006/relationships/image" Target="../media/image9.png"/><Relationship Id="rId5" Type="http://schemas.openxmlformats.org/officeDocument/2006/relationships/tags" Target="../tags/tag166.xml"/><Relationship Id="rId10" Type="http://schemas.openxmlformats.org/officeDocument/2006/relationships/image" Target="../media/image8.png"/><Relationship Id="rId4" Type="http://schemas.openxmlformats.org/officeDocument/2006/relationships/tags" Target="../tags/tag165.xml"/><Relationship Id="rId9" Type="http://schemas.openxmlformats.org/officeDocument/2006/relationships/image" Target="../media/image7.png"/></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70.xml"/><Relationship Id="rId7" Type="http://schemas.openxmlformats.org/officeDocument/2006/relationships/image" Target="../media/image7.png"/><Relationship Id="rId2" Type="http://schemas.openxmlformats.org/officeDocument/2006/relationships/tags" Target="../tags/tag169.xml"/><Relationship Id="rId1" Type="http://schemas.openxmlformats.org/officeDocument/2006/relationships/customXml" Target="../../customXml/item70.xml"/><Relationship Id="rId6" Type="http://schemas.openxmlformats.org/officeDocument/2006/relationships/slideMaster" Target="../slideMasters/slideMaster2.xml"/><Relationship Id="rId5" Type="http://schemas.openxmlformats.org/officeDocument/2006/relationships/tags" Target="../tags/tag172.xml"/><Relationship Id="rId4" Type="http://schemas.openxmlformats.org/officeDocument/2006/relationships/tags" Target="../tags/tag171.xml"/></Relationships>
</file>

<file path=ppt/slideLayouts/_rels/slideLayout7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74.xml"/><Relationship Id="rId7" Type="http://schemas.openxmlformats.org/officeDocument/2006/relationships/tags" Target="../tags/tag178.xml"/><Relationship Id="rId2" Type="http://schemas.openxmlformats.org/officeDocument/2006/relationships/tags" Target="../tags/tag173.xml"/><Relationship Id="rId1" Type="http://schemas.openxmlformats.org/officeDocument/2006/relationships/customXml" Target="../../customXml/item145.xml"/><Relationship Id="rId6" Type="http://schemas.openxmlformats.org/officeDocument/2006/relationships/tags" Target="../tags/tag177.xml"/><Relationship Id="rId11" Type="http://schemas.openxmlformats.org/officeDocument/2006/relationships/image" Target="../media/image9.png"/><Relationship Id="rId5" Type="http://schemas.openxmlformats.org/officeDocument/2006/relationships/tags" Target="../tags/tag176.xml"/><Relationship Id="rId10" Type="http://schemas.openxmlformats.org/officeDocument/2006/relationships/image" Target="../media/image8.png"/><Relationship Id="rId4" Type="http://schemas.openxmlformats.org/officeDocument/2006/relationships/tags" Target="../tags/tag175.xml"/><Relationship Id="rId9" Type="http://schemas.openxmlformats.org/officeDocument/2006/relationships/image" Target="../media/image7.png"/></Relationships>
</file>

<file path=ppt/slideLayouts/_rels/slideLayout80.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80.xml"/><Relationship Id="rId7" Type="http://schemas.openxmlformats.org/officeDocument/2006/relationships/tags" Target="../tags/tag184.xml"/><Relationship Id="rId2" Type="http://schemas.openxmlformats.org/officeDocument/2006/relationships/tags" Target="../tags/tag179.xml"/><Relationship Id="rId1" Type="http://schemas.openxmlformats.org/officeDocument/2006/relationships/customXml" Target="../../customXml/item90.xml"/><Relationship Id="rId6" Type="http://schemas.openxmlformats.org/officeDocument/2006/relationships/tags" Target="../tags/tag183.xml"/><Relationship Id="rId11" Type="http://schemas.openxmlformats.org/officeDocument/2006/relationships/image" Target="../media/image9.png"/><Relationship Id="rId5" Type="http://schemas.openxmlformats.org/officeDocument/2006/relationships/tags" Target="../tags/tag182.xml"/><Relationship Id="rId10" Type="http://schemas.openxmlformats.org/officeDocument/2006/relationships/image" Target="../media/image8.png"/><Relationship Id="rId4" Type="http://schemas.openxmlformats.org/officeDocument/2006/relationships/tags" Target="../tags/tag181.xml"/><Relationship Id="rId9" Type="http://schemas.openxmlformats.org/officeDocument/2006/relationships/image" Target="../media/image7.png"/></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86.xml"/><Relationship Id="rId7" Type="http://schemas.openxmlformats.org/officeDocument/2006/relationships/image" Target="../media/image7.png"/><Relationship Id="rId2" Type="http://schemas.openxmlformats.org/officeDocument/2006/relationships/tags" Target="../tags/tag185.xml"/><Relationship Id="rId1" Type="http://schemas.openxmlformats.org/officeDocument/2006/relationships/customXml" Target="../../customXml/item66.xml"/><Relationship Id="rId6" Type="http://schemas.openxmlformats.org/officeDocument/2006/relationships/slideMaster" Target="../slideMasters/slideMaster2.xml"/><Relationship Id="rId5" Type="http://schemas.openxmlformats.org/officeDocument/2006/relationships/tags" Target="../tags/tag188.xml"/><Relationship Id="rId4" Type="http://schemas.openxmlformats.org/officeDocument/2006/relationships/tags" Target="../tags/tag187.xml"/></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90.xml"/><Relationship Id="rId7" Type="http://schemas.openxmlformats.org/officeDocument/2006/relationships/image" Target="../media/image7.png"/><Relationship Id="rId2" Type="http://schemas.openxmlformats.org/officeDocument/2006/relationships/tags" Target="../tags/tag189.xml"/><Relationship Id="rId1" Type="http://schemas.openxmlformats.org/officeDocument/2006/relationships/customXml" Target="../../customXml/item98.xml"/><Relationship Id="rId6" Type="http://schemas.openxmlformats.org/officeDocument/2006/relationships/slideMaster" Target="../slideMasters/slideMaster2.xml"/><Relationship Id="rId5" Type="http://schemas.openxmlformats.org/officeDocument/2006/relationships/tags" Target="../tags/tag192.xml"/><Relationship Id="rId4" Type="http://schemas.openxmlformats.org/officeDocument/2006/relationships/tags" Target="../tags/tag191.xml"/></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94.xml"/><Relationship Id="rId7" Type="http://schemas.openxmlformats.org/officeDocument/2006/relationships/image" Target="../media/image7.png"/><Relationship Id="rId2" Type="http://schemas.openxmlformats.org/officeDocument/2006/relationships/tags" Target="../tags/tag193.xml"/><Relationship Id="rId1" Type="http://schemas.openxmlformats.org/officeDocument/2006/relationships/customXml" Target="../../customXml/item113.xml"/><Relationship Id="rId6" Type="http://schemas.openxmlformats.org/officeDocument/2006/relationships/slideMaster" Target="../slideMasters/slideMaster2.xml"/><Relationship Id="rId5" Type="http://schemas.openxmlformats.org/officeDocument/2006/relationships/tags" Target="../tags/tag196.xml"/><Relationship Id="rId4" Type="http://schemas.openxmlformats.org/officeDocument/2006/relationships/tags" Target="../tags/tag195.xml"/></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98.xml"/><Relationship Id="rId7" Type="http://schemas.openxmlformats.org/officeDocument/2006/relationships/image" Target="../media/image7.png"/><Relationship Id="rId2" Type="http://schemas.openxmlformats.org/officeDocument/2006/relationships/tags" Target="../tags/tag197.xml"/><Relationship Id="rId1" Type="http://schemas.openxmlformats.org/officeDocument/2006/relationships/customXml" Target="../../customXml/item51.xml"/><Relationship Id="rId6" Type="http://schemas.openxmlformats.org/officeDocument/2006/relationships/slideMaster" Target="../slideMasters/slideMaster2.xml"/><Relationship Id="rId5" Type="http://schemas.openxmlformats.org/officeDocument/2006/relationships/tags" Target="../tags/tag200.xml"/><Relationship Id="rId4" Type="http://schemas.openxmlformats.org/officeDocument/2006/relationships/tags" Target="../tags/tag199.xml"/></Relationships>
</file>

<file path=ppt/slideLayouts/_rels/slideLayout85.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02.xml"/><Relationship Id="rId7" Type="http://schemas.openxmlformats.org/officeDocument/2006/relationships/tags" Target="../tags/tag206.xml"/><Relationship Id="rId2" Type="http://schemas.openxmlformats.org/officeDocument/2006/relationships/tags" Target="../tags/tag201.xml"/><Relationship Id="rId1" Type="http://schemas.openxmlformats.org/officeDocument/2006/relationships/customXml" Target="../../customXml/item19.xml"/><Relationship Id="rId6" Type="http://schemas.openxmlformats.org/officeDocument/2006/relationships/tags" Target="../tags/tag205.xml"/><Relationship Id="rId11" Type="http://schemas.openxmlformats.org/officeDocument/2006/relationships/image" Target="../media/image9.png"/><Relationship Id="rId5" Type="http://schemas.openxmlformats.org/officeDocument/2006/relationships/tags" Target="../tags/tag204.xml"/><Relationship Id="rId10" Type="http://schemas.openxmlformats.org/officeDocument/2006/relationships/image" Target="../media/image8.png"/><Relationship Id="rId4" Type="http://schemas.openxmlformats.org/officeDocument/2006/relationships/tags" Target="../tags/tag203.xml"/><Relationship Id="rId9" Type="http://schemas.openxmlformats.org/officeDocument/2006/relationships/image" Target="../media/image7.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208.xml"/><Relationship Id="rId7" Type="http://schemas.openxmlformats.org/officeDocument/2006/relationships/image" Target="../media/image7.png"/><Relationship Id="rId2" Type="http://schemas.openxmlformats.org/officeDocument/2006/relationships/tags" Target="../tags/tag207.xml"/><Relationship Id="rId1" Type="http://schemas.openxmlformats.org/officeDocument/2006/relationships/customXml" Target="../../customXml/item74.xml"/><Relationship Id="rId6" Type="http://schemas.openxmlformats.org/officeDocument/2006/relationships/slideMaster" Target="../slideMasters/slideMaster2.xml"/><Relationship Id="rId5" Type="http://schemas.openxmlformats.org/officeDocument/2006/relationships/tags" Target="../tags/tag210.xml"/><Relationship Id="rId4" Type="http://schemas.openxmlformats.org/officeDocument/2006/relationships/tags" Target="../tags/tag209.xml"/></Relationships>
</file>

<file path=ppt/slideLayouts/_rels/slideLayout8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12.xml"/><Relationship Id="rId7" Type="http://schemas.openxmlformats.org/officeDocument/2006/relationships/tags" Target="../tags/tag216.xml"/><Relationship Id="rId2" Type="http://schemas.openxmlformats.org/officeDocument/2006/relationships/tags" Target="../tags/tag211.xml"/><Relationship Id="rId1" Type="http://schemas.openxmlformats.org/officeDocument/2006/relationships/customXml" Target="../../customXml/item25.xml"/><Relationship Id="rId6" Type="http://schemas.openxmlformats.org/officeDocument/2006/relationships/tags" Target="../tags/tag215.xml"/><Relationship Id="rId11" Type="http://schemas.openxmlformats.org/officeDocument/2006/relationships/image" Target="../media/image9.png"/><Relationship Id="rId5" Type="http://schemas.openxmlformats.org/officeDocument/2006/relationships/tags" Target="../tags/tag214.xml"/><Relationship Id="rId10" Type="http://schemas.openxmlformats.org/officeDocument/2006/relationships/image" Target="../media/image8.png"/><Relationship Id="rId4" Type="http://schemas.openxmlformats.org/officeDocument/2006/relationships/tags" Target="../tags/tag213.xml"/><Relationship Id="rId9" Type="http://schemas.openxmlformats.org/officeDocument/2006/relationships/image" Target="../media/image7.png"/></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57.xml"/></Relationships>
</file>

<file path=ppt/slideLayouts/_rels/slideLayout8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18.xml"/><Relationship Id="rId7" Type="http://schemas.openxmlformats.org/officeDocument/2006/relationships/tags" Target="../tags/tag222.xml"/><Relationship Id="rId2" Type="http://schemas.openxmlformats.org/officeDocument/2006/relationships/tags" Target="../tags/tag217.xml"/><Relationship Id="rId1" Type="http://schemas.openxmlformats.org/officeDocument/2006/relationships/customXml" Target="../../customXml/item22.xml"/><Relationship Id="rId6" Type="http://schemas.openxmlformats.org/officeDocument/2006/relationships/tags" Target="../tags/tag221.xml"/><Relationship Id="rId11" Type="http://schemas.openxmlformats.org/officeDocument/2006/relationships/image" Target="../media/image9.png"/><Relationship Id="rId5" Type="http://schemas.openxmlformats.org/officeDocument/2006/relationships/tags" Target="../tags/tag220.xml"/><Relationship Id="rId10" Type="http://schemas.openxmlformats.org/officeDocument/2006/relationships/image" Target="../media/image8.png"/><Relationship Id="rId4" Type="http://schemas.openxmlformats.org/officeDocument/2006/relationships/tags" Target="../tags/tag219.xml"/><Relationship Id="rId9" Type="http://schemas.openxmlformats.org/officeDocument/2006/relationships/image" Target="../media/image7.png"/></Relationships>
</file>

<file path=ppt/slideLayouts/_rels/slideLayout9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117.xml"/></Relationships>
</file>

<file path=ppt/slideLayouts/_rels/slideLayout9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png"/><Relationship Id="rId7" Type="http://schemas.openxmlformats.org/officeDocument/2006/relationships/image" Target="../media/image5.jpeg"/><Relationship Id="rId2" Type="http://schemas.openxmlformats.org/officeDocument/2006/relationships/image" Target="../media/image12.jpeg"/><Relationship Id="rId1" Type="http://schemas.openxmlformats.org/officeDocument/2006/relationships/slideMaster" Target="../slideMasters/slideMaster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42.xml"/></Relationships>
</file>

<file path=ppt/slideLayouts/_rels/slideLayout10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38.xml"/></Relationships>
</file>

<file path=ppt/slideLayouts/_rels/slideLayout10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52.xml"/></Relationships>
</file>

<file path=ppt/slideLayouts/_rels/slideLayout105.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24.xml"/><Relationship Id="rId7" Type="http://schemas.openxmlformats.org/officeDocument/2006/relationships/tags" Target="../tags/tag228.xml"/><Relationship Id="rId2" Type="http://schemas.openxmlformats.org/officeDocument/2006/relationships/tags" Target="../tags/tag223.xml"/><Relationship Id="rId1" Type="http://schemas.openxmlformats.org/officeDocument/2006/relationships/customXml" Target="../../customXml/item133.xml"/><Relationship Id="rId6" Type="http://schemas.openxmlformats.org/officeDocument/2006/relationships/tags" Target="../tags/tag227.xml"/><Relationship Id="rId11" Type="http://schemas.openxmlformats.org/officeDocument/2006/relationships/image" Target="../media/image9.png"/><Relationship Id="rId5" Type="http://schemas.openxmlformats.org/officeDocument/2006/relationships/tags" Target="../tags/tag226.xml"/><Relationship Id="rId10" Type="http://schemas.openxmlformats.org/officeDocument/2006/relationships/image" Target="../media/image8.png"/><Relationship Id="rId4" Type="http://schemas.openxmlformats.org/officeDocument/2006/relationships/tags" Target="../tags/tag225.xml"/><Relationship Id="rId9" Type="http://schemas.openxmlformats.org/officeDocument/2006/relationships/image" Target="../media/image7.png"/></Relationships>
</file>

<file path=ppt/slideLayouts/_rels/slideLayout10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1.xml"/></Relationships>
</file>

<file path=ppt/slideLayouts/_rels/slideLayout10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34.xml"/></Relationships>
</file>

<file path=ppt/slideLayouts/_rels/slideLayout10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19.xml"/></Relationships>
</file>

<file path=ppt/slideLayouts/_rels/slideLayout109.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30.xml"/><Relationship Id="rId7" Type="http://schemas.openxmlformats.org/officeDocument/2006/relationships/tags" Target="../tags/tag234.xml"/><Relationship Id="rId2" Type="http://schemas.openxmlformats.org/officeDocument/2006/relationships/tags" Target="../tags/tag229.xml"/><Relationship Id="rId1" Type="http://schemas.openxmlformats.org/officeDocument/2006/relationships/customXml" Target="../../customXml/item40.xml"/><Relationship Id="rId6" Type="http://schemas.openxmlformats.org/officeDocument/2006/relationships/tags" Target="../tags/tag233.xml"/><Relationship Id="rId11" Type="http://schemas.openxmlformats.org/officeDocument/2006/relationships/image" Target="../media/image9.png"/><Relationship Id="rId5" Type="http://schemas.openxmlformats.org/officeDocument/2006/relationships/tags" Target="../tags/tag232.xml"/><Relationship Id="rId10" Type="http://schemas.openxmlformats.org/officeDocument/2006/relationships/image" Target="../media/image8.png"/><Relationship Id="rId4" Type="http://schemas.openxmlformats.org/officeDocument/2006/relationships/tags" Target="../tags/tag231.xml"/><Relationship Id="rId9" Type="http://schemas.openxmlformats.org/officeDocument/2006/relationships/image" Target="../media/image7.png"/></Relationships>
</file>

<file path=ppt/slideLayouts/_rels/slideLayout1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236.xml"/><Relationship Id="rId7" Type="http://schemas.openxmlformats.org/officeDocument/2006/relationships/image" Target="../media/image7.png"/><Relationship Id="rId2" Type="http://schemas.openxmlformats.org/officeDocument/2006/relationships/tags" Target="../tags/tag235.xml"/><Relationship Id="rId1" Type="http://schemas.openxmlformats.org/officeDocument/2006/relationships/customXml" Target="../../customXml/item50.xml"/><Relationship Id="rId6" Type="http://schemas.openxmlformats.org/officeDocument/2006/relationships/slideMaster" Target="../slideMasters/slideMaster3.xml"/><Relationship Id="rId5" Type="http://schemas.openxmlformats.org/officeDocument/2006/relationships/tags" Target="../tags/tag238.xml"/><Relationship Id="rId4" Type="http://schemas.openxmlformats.org/officeDocument/2006/relationships/tags" Target="../tags/tag237.xml"/></Relationships>
</file>

<file path=ppt/slideLayouts/_rels/slideLayout111.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40.xml"/><Relationship Id="rId7" Type="http://schemas.openxmlformats.org/officeDocument/2006/relationships/tags" Target="../tags/tag244.xml"/><Relationship Id="rId2" Type="http://schemas.openxmlformats.org/officeDocument/2006/relationships/tags" Target="../tags/tag239.xml"/><Relationship Id="rId1" Type="http://schemas.openxmlformats.org/officeDocument/2006/relationships/customXml" Target="../../customXml/item97.xml"/><Relationship Id="rId6" Type="http://schemas.openxmlformats.org/officeDocument/2006/relationships/tags" Target="../tags/tag243.xml"/><Relationship Id="rId11" Type="http://schemas.openxmlformats.org/officeDocument/2006/relationships/image" Target="../media/image9.png"/><Relationship Id="rId5" Type="http://schemas.openxmlformats.org/officeDocument/2006/relationships/tags" Target="../tags/tag242.xml"/><Relationship Id="rId10" Type="http://schemas.openxmlformats.org/officeDocument/2006/relationships/image" Target="../media/image8.png"/><Relationship Id="rId4" Type="http://schemas.openxmlformats.org/officeDocument/2006/relationships/tags" Target="../tags/tag241.xml"/><Relationship Id="rId9" Type="http://schemas.openxmlformats.org/officeDocument/2006/relationships/image" Target="../media/image7.png"/></Relationships>
</file>

<file path=ppt/slideLayouts/_rels/slideLayout112.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46.xml"/><Relationship Id="rId7" Type="http://schemas.openxmlformats.org/officeDocument/2006/relationships/tags" Target="../tags/tag250.xml"/><Relationship Id="rId2" Type="http://schemas.openxmlformats.org/officeDocument/2006/relationships/tags" Target="../tags/tag245.xml"/><Relationship Id="rId1" Type="http://schemas.openxmlformats.org/officeDocument/2006/relationships/customXml" Target="../../customXml/item31.xml"/><Relationship Id="rId6" Type="http://schemas.openxmlformats.org/officeDocument/2006/relationships/tags" Target="../tags/tag249.xml"/><Relationship Id="rId11" Type="http://schemas.openxmlformats.org/officeDocument/2006/relationships/image" Target="../media/image9.png"/><Relationship Id="rId5" Type="http://schemas.openxmlformats.org/officeDocument/2006/relationships/tags" Target="../tags/tag248.xml"/><Relationship Id="rId10" Type="http://schemas.openxmlformats.org/officeDocument/2006/relationships/image" Target="../media/image8.png"/><Relationship Id="rId4" Type="http://schemas.openxmlformats.org/officeDocument/2006/relationships/tags" Target="../tags/tag247.xml"/><Relationship Id="rId9" Type="http://schemas.openxmlformats.org/officeDocument/2006/relationships/image" Target="../media/image7.png"/></Relationships>
</file>

<file path=ppt/slideLayouts/_rels/slideLayout1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252.xml"/><Relationship Id="rId7" Type="http://schemas.openxmlformats.org/officeDocument/2006/relationships/image" Target="../media/image7.png"/><Relationship Id="rId2" Type="http://schemas.openxmlformats.org/officeDocument/2006/relationships/tags" Target="../tags/tag251.xml"/><Relationship Id="rId1" Type="http://schemas.openxmlformats.org/officeDocument/2006/relationships/customXml" Target="../../customXml/item13.xml"/><Relationship Id="rId6" Type="http://schemas.openxmlformats.org/officeDocument/2006/relationships/slideMaster" Target="../slideMasters/slideMaster3.xml"/><Relationship Id="rId5" Type="http://schemas.openxmlformats.org/officeDocument/2006/relationships/tags" Target="../tags/tag254.xml"/><Relationship Id="rId4" Type="http://schemas.openxmlformats.org/officeDocument/2006/relationships/tags" Target="../tags/tag253.xml"/></Relationships>
</file>

<file path=ppt/slideLayouts/_rels/slideLayout1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256.xml"/><Relationship Id="rId7" Type="http://schemas.openxmlformats.org/officeDocument/2006/relationships/image" Target="../media/image7.png"/><Relationship Id="rId2" Type="http://schemas.openxmlformats.org/officeDocument/2006/relationships/tags" Target="../tags/tag255.xml"/><Relationship Id="rId1" Type="http://schemas.openxmlformats.org/officeDocument/2006/relationships/customXml" Target="../../customXml/item86.xml"/><Relationship Id="rId6" Type="http://schemas.openxmlformats.org/officeDocument/2006/relationships/slideMaster" Target="../slideMasters/slideMaster3.xml"/><Relationship Id="rId5" Type="http://schemas.openxmlformats.org/officeDocument/2006/relationships/tags" Target="../tags/tag258.xml"/><Relationship Id="rId4" Type="http://schemas.openxmlformats.org/officeDocument/2006/relationships/tags" Target="../tags/tag257.xml"/></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260.xml"/><Relationship Id="rId7" Type="http://schemas.openxmlformats.org/officeDocument/2006/relationships/image" Target="../media/image7.png"/><Relationship Id="rId2" Type="http://schemas.openxmlformats.org/officeDocument/2006/relationships/tags" Target="../tags/tag259.xml"/><Relationship Id="rId1" Type="http://schemas.openxmlformats.org/officeDocument/2006/relationships/customXml" Target="../../customXml/item4.xml"/><Relationship Id="rId6" Type="http://schemas.openxmlformats.org/officeDocument/2006/relationships/slideMaster" Target="../slideMasters/slideMaster3.xml"/><Relationship Id="rId5" Type="http://schemas.openxmlformats.org/officeDocument/2006/relationships/tags" Target="../tags/tag262.xml"/><Relationship Id="rId4" Type="http://schemas.openxmlformats.org/officeDocument/2006/relationships/tags" Target="../tags/tag261.xml"/></Relationships>
</file>

<file path=ppt/slideLayouts/_rels/slideLayout1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264.xml"/><Relationship Id="rId7" Type="http://schemas.openxmlformats.org/officeDocument/2006/relationships/image" Target="../media/image7.png"/><Relationship Id="rId2" Type="http://schemas.openxmlformats.org/officeDocument/2006/relationships/tags" Target="../tags/tag263.xml"/><Relationship Id="rId1" Type="http://schemas.openxmlformats.org/officeDocument/2006/relationships/customXml" Target="../../customXml/item67.xml"/><Relationship Id="rId6" Type="http://schemas.openxmlformats.org/officeDocument/2006/relationships/slideMaster" Target="../slideMasters/slideMaster3.xml"/><Relationship Id="rId5" Type="http://schemas.openxmlformats.org/officeDocument/2006/relationships/tags" Target="../tags/tag266.xml"/><Relationship Id="rId4" Type="http://schemas.openxmlformats.org/officeDocument/2006/relationships/tags" Target="../tags/tag265.xml"/></Relationships>
</file>

<file path=ppt/slideLayouts/_rels/slideLayout117.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68.xml"/><Relationship Id="rId7" Type="http://schemas.openxmlformats.org/officeDocument/2006/relationships/tags" Target="../tags/tag272.xml"/><Relationship Id="rId2" Type="http://schemas.openxmlformats.org/officeDocument/2006/relationships/tags" Target="../tags/tag267.xml"/><Relationship Id="rId1" Type="http://schemas.openxmlformats.org/officeDocument/2006/relationships/customXml" Target="../../customXml/item124.xml"/><Relationship Id="rId6" Type="http://schemas.openxmlformats.org/officeDocument/2006/relationships/tags" Target="../tags/tag271.xml"/><Relationship Id="rId11" Type="http://schemas.openxmlformats.org/officeDocument/2006/relationships/image" Target="../media/image9.png"/><Relationship Id="rId5" Type="http://schemas.openxmlformats.org/officeDocument/2006/relationships/tags" Target="../tags/tag270.xml"/><Relationship Id="rId10" Type="http://schemas.openxmlformats.org/officeDocument/2006/relationships/image" Target="../media/image8.png"/><Relationship Id="rId4" Type="http://schemas.openxmlformats.org/officeDocument/2006/relationships/tags" Target="../tags/tag269.xml"/><Relationship Id="rId9" Type="http://schemas.openxmlformats.org/officeDocument/2006/relationships/image" Target="../media/image7.png"/></Relationships>
</file>

<file path=ppt/slideLayouts/_rels/slideLayout1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274.xml"/><Relationship Id="rId7" Type="http://schemas.openxmlformats.org/officeDocument/2006/relationships/image" Target="../media/image7.png"/><Relationship Id="rId2" Type="http://schemas.openxmlformats.org/officeDocument/2006/relationships/tags" Target="../tags/tag273.xml"/><Relationship Id="rId1" Type="http://schemas.openxmlformats.org/officeDocument/2006/relationships/customXml" Target="../../customXml/item144.xml"/><Relationship Id="rId6" Type="http://schemas.openxmlformats.org/officeDocument/2006/relationships/slideMaster" Target="../slideMasters/slideMaster3.xml"/><Relationship Id="rId5" Type="http://schemas.openxmlformats.org/officeDocument/2006/relationships/tags" Target="../tags/tag276.xml"/><Relationship Id="rId4" Type="http://schemas.openxmlformats.org/officeDocument/2006/relationships/tags" Target="../tags/tag275.xml"/></Relationships>
</file>

<file path=ppt/slideLayouts/_rels/slideLayout119.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78.xml"/><Relationship Id="rId7" Type="http://schemas.openxmlformats.org/officeDocument/2006/relationships/tags" Target="../tags/tag282.xml"/><Relationship Id="rId2" Type="http://schemas.openxmlformats.org/officeDocument/2006/relationships/tags" Target="../tags/tag277.xml"/><Relationship Id="rId1" Type="http://schemas.openxmlformats.org/officeDocument/2006/relationships/customXml" Target="../../customXml/item58.xml"/><Relationship Id="rId6" Type="http://schemas.openxmlformats.org/officeDocument/2006/relationships/tags" Target="../tags/tag281.xml"/><Relationship Id="rId11" Type="http://schemas.openxmlformats.org/officeDocument/2006/relationships/image" Target="../media/image9.png"/><Relationship Id="rId5" Type="http://schemas.openxmlformats.org/officeDocument/2006/relationships/tags" Target="../tags/tag280.xml"/><Relationship Id="rId10" Type="http://schemas.openxmlformats.org/officeDocument/2006/relationships/image" Target="../media/image8.png"/><Relationship Id="rId4" Type="http://schemas.openxmlformats.org/officeDocument/2006/relationships/tags" Target="../tags/tag279.xml"/><Relationship Id="rId9" Type="http://schemas.openxmlformats.org/officeDocument/2006/relationships/image" Target="../media/image7.png"/></Relationships>
</file>

<file path=ppt/slideLayouts/_rels/slideLayout12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09.xml"/></Relationships>
</file>

<file path=ppt/slideLayouts/_rels/slideLayout121.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84.xml"/><Relationship Id="rId7" Type="http://schemas.openxmlformats.org/officeDocument/2006/relationships/tags" Target="../tags/tag288.xml"/><Relationship Id="rId2" Type="http://schemas.openxmlformats.org/officeDocument/2006/relationships/tags" Target="../tags/tag283.xml"/><Relationship Id="rId1" Type="http://schemas.openxmlformats.org/officeDocument/2006/relationships/customXml" Target="../../customXml/item114.xml"/><Relationship Id="rId6" Type="http://schemas.openxmlformats.org/officeDocument/2006/relationships/tags" Target="../tags/tag287.xml"/><Relationship Id="rId11" Type="http://schemas.openxmlformats.org/officeDocument/2006/relationships/image" Target="../media/image9.png"/><Relationship Id="rId5" Type="http://schemas.openxmlformats.org/officeDocument/2006/relationships/tags" Target="../tags/tag286.xml"/><Relationship Id="rId10" Type="http://schemas.openxmlformats.org/officeDocument/2006/relationships/image" Target="../media/image8.png"/><Relationship Id="rId4" Type="http://schemas.openxmlformats.org/officeDocument/2006/relationships/tags" Target="../tags/tag285.xml"/><Relationship Id="rId9" Type="http://schemas.openxmlformats.org/officeDocument/2006/relationships/image" Target="../media/image7.png"/></Relationships>
</file>

<file path=ppt/slideLayouts/_rels/slideLayout12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82.xml"/></Relationships>
</file>

<file path=ppt/slideLayouts/_rels/slideLayout1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55.xml"/></Relationships>
</file>

<file path=ppt/slideLayouts/_rels/slideLayout12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12.xml"/></Relationships>
</file>

<file path=ppt/slideLayouts/_rels/slideLayout1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7.xml"/></Relationships>
</file>

<file path=ppt/slideLayouts/_rels/slideLayout126.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90.xml"/><Relationship Id="rId7" Type="http://schemas.openxmlformats.org/officeDocument/2006/relationships/tags" Target="../tags/tag294.xml"/><Relationship Id="rId2" Type="http://schemas.openxmlformats.org/officeDocument/2006/relationships/tags" Target="../tags/tag289.xml"/><Relationship Id="rId1" Type="http://schemas.openxmlformats.org/officeDocument/2006/relationships/customXml" Target="../../customXml/item47.xml"/><Relationship Id="rId6" Type="http://schemas.openxmlformats.org/officeDocument/2006/relationships/tags" Target="../tags/tag293.xml"/><Relationship Id="rId11" Type="http://schemas.openxmlformats.org/officeDocument/2006/relationships/image" Target="../media/image9.png"/><Relationship Id="rId5" Type="http://schemas.openxmlformats.org/officeDocument/2006/relationships/tags" Target="../tags/tag292.xml"/><Relationship Id="rId10" Type="http://schemas.openxmlformats.org/officeDocument/2006/relationships/image" Target="../media/image8.png"/><Relationship Id="rId4" Type="http://schemas.openxmlformats.org/officeDocument/2006/relationships/tags" Target="../tags/tag291.xml"/><Relationship Id="rId9" Type="http://schemas.openxmlformats.org/officeDocument/2006/relationships/image" Target="../media/image7.png"/></Relationships>
</file>

<file path=ppt/slideLayouts/_rels/slideLayout1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81.xml"/></Relationships>
</file>

<file path=ppt/slideLayouts/_rels/slideLayout1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10.xml"/></Relationships>
</file>

<file path=ppt/slideLayouts/_rels/slideLayout1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41.xml"/></Relationships>
</file>

<file path=ppt/slideLayouts/_rels/slideLayout130.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96.xml"/><Relationship Id="rId7" Type="http://schemas.openxmlformats.org/officeDocument/2006/relationships/tags" Target="../tags/tag300.xml"/><Relationship Id="rId2" Type="http://schemas.openxmlformats.org/officeDocument/2006/relationships/tags" Target="../tags/tag295.xml"/><Relationship Id="rId1" Type="http://schemas.openxmlformats.org/officeDocument/2006/relationships/customXml" Target="../../customXml/item8.xml"/><Relationship Id="rId6" Type="http://schemas.openxmlformats.org/officeDocument/2006/relationships/tags" Target="../tags/tag299.xml"/><Relationship Id="rId11" Type="http://schemas.openxmlformats.org/officeDocument/2006/relationships/image" Target="../media/image9.png"/><Relationship Id="rId5" Type="http://schemas.openxmlformats.org/officeDocument/2006/relationships/tags" Target="../tags/tag298.xml"/><Relationship Id="rId10" Type="http://schemas.openxmlformats.org/officeDocument/2006/relationships/image" Target="../media/image8.png"/><Relationship Id="rId4" Type="http://schemas.openxmlformats.org/officeDocument/2006/relationships/tags" Target="../tags/tag297.xml"/><Relationship Id="rId9" Type="http://schemas.openxmlformats.org/officeDocument/2006/relationships/image" Target="../media/image7.png"/></Relationships>
</file>

<file path=ppt/slideLayouts/_rels/slideLayout13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302.xml"/><Relationship Id="rId7" Type="http://schemas.openxmlformats.org/officeDocument/2006/relationships/image" Target="../media/image7.png"/><Relationship Id="rId2" Type="http://schemas.openxmlformats.org/officeDocument/2006/relationships/tags" Target="../tags/tag301.xml"/><Relationship Id="rId1" Type="http://schemas.openxmlformats.org/officeDocument/2006/relationships/customXml" Target="../../customXml/item1.xml"/><Relationship Id="rId6" Type="http://schemas.openxmlformats.org/officeDocument/2006/relationships/slideMaster" Target="../slideMasters/slideMaster3.xml"/><Relationship Id="rId5" Type="http://schemas.openxmlformats.org/officeDocument/2006/relationships/tags" Target="../tags/tag304.xml"/><Relationship Id="rId4" Type="http://schemas.openxmlformats.org/officeDocument/2006/relationships/tags" Target="../tags/tag303.xml"/></Relationships>
</file>

<file path=ppt/slideLayouts/_rels/slideLayout132.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306.xml"/><Relationship Id="rId7" Type="http://schemas.openxmlformats.org/officeDocument/2006/relationships/tags" Target="../tags/tag310.xml"/><Relationship Id="rId2" Type="http://schemas.openxmlformats.org/officeDocument/2006/relationships/tags" Target="../tags/tag305.xml"/><Relationship Id="rId1" Type="http://schemas.openxmlformats.org/officeDocument/2006/relationships/customXml" Target="../../customXml/item115.xml"/><Relationship Id="rId6" Type="http://schemas.openxmlformats.org/officeDocument/2006/relationships/tags" Target="../tags/tag309.xml"/><Relationship Id="rId11" Type="http://schemas.openxmlformats.org/officeDocument/2006/relationships/image" Target="../media/image9.png"/><Relationship Id="rId5" Type="http://schemas.openxmlformats.org/officeDocument/2006/relationships/tags" Target="../tags/tag308.xml"/><Relationship Id="rId10" Type="http://schemas.openxmlformats.org/officeDocument/2006/relationships/image" Target="../media/image8.png"/><Relationship Id="rId4" Type="http://schemas.openxmlformats.org/officeDocument/2006/relationships/tags" Target="../tags/tag307.xml"/><Relationship Id="rId9" Type="http://schemas.openxmlformats.org/officeDocument/2006/relationships/image" Target="../media/image7.png"/></Relationships>
</file>

<file path=ppt/slideLayouts/_rels/slideLayout133.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312.xml"/><Relationship Id="rId7" Type="http://schemas.openxmlformats.org/officeDocument/2006/relationships/tags" Target="../tags/tag316.xml"/><Relationship Id="rId2" Type="http://schemas.openxmlformats.org/officeDocument/2006/relationships/tags" Target="../tags/tag311.xml"/><Relationship Id="rId1" Type="http://schemas.openxmlformats.org/officeDocument/2006/relationships/customXml" Target="../../customXml/item125.xml"/><Relationship Id="rId6" Type="http://schemas.openxmlformats.org/officeDocument/2006/relationships/tags" Target="../tags/tag315.xml"/><Relationship Id="rId11" Type="http://schemas.openxmlformats.org/officeDocument/2006/relationships/image" Target="../media/image9.png"/><Relationship Id="rId5" Type="http://schemas.openxmlformats.org/officeDocument/2006/relationships/tags" Target="../tags/tag314.xml"/><Relationship Id="rId10" Type="http://schemas.openxmlformats.org/officeDocument/2006/relationships/image" Target="../media/image8.png"/><Relationship Id="rId4" Type="http://schemas.openxmlformats.org/officeDocument/2006/relationships/tags" Target="../tags/tag313.xml"/><Relationship Id="rId9" Type="http://schemas.openxmlformats.org/officeDocument/2006/relationships/image" Target="../media/image7.png"/></Relationships>
</file>

<file path=ppt/slideLayouts/_rels/slideLayout13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318.xml"/><Relationship Id="rId7" Type="http://schemas.openxmlformats.org/officeDocument/2006/relationships/image" Target="../media/image7.png"/><Relationship Id="rId2" Type="http://schemas.openxmlformats.org/officeDocument/2006/relationships/tags" Target="../tags/tag317.xml"/><Relationship Id="rId1" Type="http://schemas.openxmlformats.org/officeDocument/2006/relationships/customXml" Target="../../customXml/item71.xml"/><Relationship Id="rId6" Type="http://schemas.openxmlformats.org/officeDocument/2006/relationships/slideMaster" Target="../slideMasters/slideMaster3.xml"/><Relationship Id="rId5" Type="http://schemas.openxmlformats.org/officeDocument/2006/relationships/tags" Target="../tags/tag320.xml"/><Relationship Id="rId4" Type="http://schemas.openxmlformats.org/officeDocument/2006/relationships/tags" Target="../tags/tag319.xml"/></Relationships>
</file>

<file path=ppt/slideLayouts/_rels/slideLayout13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322.xml"/><Relationship Id="rId7" Type="http://schemas.openxmlformats.org/officeDocument/2006/relationships/image" Target="../media/image7.png"/><Relationship Id="rId2" Type="http://schemas.openxmlformats.org/officeDocument/2006/relationships/tags" Target="../tags/tag321.xml"/><Relationship Id="rId1" Type="http://schemas.openxmlformats.org/officeDocument/2006/relationships/customXml" Target="../../customXml/item92.xml"/><Relationship Id="rId6" Type="http://schemas.openxmlformats.org/officeDocument/2006/relationships/slideMaster" Target="../slideMasters/slideMaster3.xml"/><Relationship Id="rId5" Type="http://schemas.openxmlformats.org/officeDocument/2006/relationships/tags" Target="../tags/tag324.xml"/><Relationship Id="rId4" Type="http://schemas.openxmlformats.org/officeDocument/2006/relationships/tags" Target="../tags/tag323.xml"/></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326.xml"/><Relationship Id="rId7" Type="http://schemas.openxmlformats.org/officeDocument/2006/relationships/image" Target="../media/image7.png"/><Relationship Id="rId2" Type="http://schemas.openxmlformats.org/officeDocument/2006/relationships/tags" Target="../tags/tag325.xml"/><Relationship Id="rId1" Type="http://schemas.openxmlformats.org/officeDocument/2006/relationships/customXml" Target="../../customXml/item9.xml"/><Relationship Id="rId6" Type="http://schemas.openxmlformats.org/officeDocument/2006/relationships/slideMaster" Target="../slideMasters/slideMaster3.xml"/><Relationship Id="rId5" Type="http://schemas.openxmlformats.org/officeDocument/2006/relationships/tags" Target="../tags/tag328.xml"/><Relationship Id="rId4" Type="http://schemas.openxmlformats.org/officeDocument/2006/relationships/tags" Target="../tags/tag327.xml"/></Relationships>
</file>

<file path=ppt/slideLayouts/_rels/slideLayout13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330.xml"/><Relationship Id="rId7" Type="http://schemas.openxmlformats.org/officeDocument/2006/relationships/image" Target="../media/image7.png"/><Relationship Id="rId2" Type="http://schemas.openxmlformats.org/officeDocument/2006/relationships/tags" Target="../tags/tag329.xml"/><Relationship Id="rId1" Type="http://schemas.openxmlformats.org/officeDocument/2006/relationships/customXml" Target="../../customXml/item122.xml"/><Relationship Id="rId6" Type="http://schemas.openxmlformats.org/officeDocument/2006/relationships/slideMaster" Target="../slideMasters/slideMaster3.xml"/><Relationship Id="rId5" Type="http://schemas.openxmlformats.org/officeDocument/2006/relationships/tags" Target="../tags/tag332.xml"/><Relationship Id="rId4" Type="http://schemas.openxmlformats.org/officeDocument/2006/relationships/tags" Target="../tags/tag331.xml"/></Relationships>
</file>

<file path=ppt/slideLayouts/_rels/slideLayout13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334.xml"/><Relationship Id="rId7" Type="http://schemas.openxmlformats.org/officeDocument/2006/relationships/tags" Target="../tags/tag338.xml"/><Relationship Id="rId2" Type="http://schemas.openxmlformats.org/officeDocument/2006/relationships/tags" Target="../tags/tag333.xml"/><Relationship Id="rId1" Type="http://schemas.openxmlformats.org/officeDocument/2006/relationships/customXml" Target="../../customXml/item32.xml"/><Relationship Id="rId6" Type="http://schemas.openxmlformats.org/officeDocument/2006/relationships/tags" Target="../tags/tag337.xml"/><Relationship Id="rId11" Type="http://schemas.openxmlformats.org/officeDocument/2006/relationships/image" Target="../media/image9.png"/><Relationship Id="rId5" Type="http://schemas.openxmlformats.org/officeDocument/2006/relationships/tags" Target="../tags/tag336.xml"/><Relationship Id="rId10" Type="http://schemas.openxmlformats.org/officeDocument/2006/relationships/image" Target="../media/image8.png"/><Relationship Id="rId4" Type="http://schemas.openxmlformats.org/officeDocument/2006/relationships/tags" Target="../tags/tag335.xml"/><Relationship Id="rId9" Type="http://schemas.openxmlformats.org/officeDocument/2006/relationships/image" Target="../media/image7.png"/></Relationships>
</file>

<file path=ppt/slideLayouts/_rels/slideLayout13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340.xml"/><Relationship Id="rId7" Type="http://schemas.openxmlformats.org/officeDocument/2006/relationships/image" Target="../media/image7.png"/><Relationship Id="rId2" Type="http://schemas.openxmlformats.org/officeDocument/2006/relationships/tags" Target="../tags/tag339.xml"/><Relationship Id="rId1" Type="http://schemas.openxmlformats.org/officeDocument/2006/relationships/customXml" Target="../../customXml/item39.xml"/><Relationship Id="rId6" Type="http://schemas.openxmlformats.org/officeDocument/2006/relationships/slideMaster" Target="../slideMasters/slideMaster3.xml"/><Relationship Id="rId5" Type="http://schemas.openxmlformats.org/officeDocument/2006/relationships/tags" Target="../tags/tag342.xml"/><Relationship Id="rId4" Type="http://schemas.openxmlformats.org/officeDocument/2006/relationships/tags" Target="../tags/tag341.xml"/></Relationships>
</file>

<file path=ppt/slideLayouts/_rels/slideLayout140.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344.xml"/><Relationship Id="rId7" Type="http://schemas.openxmlformats.org/officeDocument/2006/relationships/tags" Target="../tags/tag348.xml"/><Relationship Id="rId2" Type="http://schemas.openxmlformats.org/officeDocument/2006/relationships/tags" Target="../tags/tag343.xml"/><Relationship Id="rId1" Type="http://schemas.openxmlformats.org/officeDocument/2006/relationships/customXml" Target="../../customXml/item60.xml"/><Relationship Id="rId6" Type="http://schemas.openxmlformats.org/officeDocument/2006/relationships/tags" Target="../tags/tag347.xml"/><Relationship Id="rId11" Type="http://schemas.openxmlformats.org/officeDocument/2006/relationships/image" Target="../media/image9.png"/><Relationship Id="rId5" Type="http://schemas.openxmlformats.org/officeDocument/2006/relationships/tags" Target="../tags/tag346.xml"/><Relationship Id="rId10" Type="http://schemas.openxmlformats.org/officeDocument/2006/relationships/image" Target="../media/image8.png"/><Relationship Id="rId4" Type="http://schemas.openxmlformats.org/officeDocument/2006/relationships/tags" Target="../tags/tag345.xml"/><Relationship Id="rId9" Type="http://schemas.openxmlformats.org/officeDocument/2006/relationships/image" Target="../media/image7.png"/></Relationships>
</file>

<file path=ppt/slideLayouts/_rels/slideLayout14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02.xml"/></Relationships>
</file>

<file path=ppt/slideLayouts/_rels/slideLayout142.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350.xml"/><Relationship Id="rId7" Type="http://schemas.openxmlformats.org/officeDocument/2006/relationships/tags" Target="../tags/tag354.xml"/><Relationship Id="rId2" Type="http://schemas.openxmlformats.org/officeDocument/2006/relationships/tags" Target="../tags/tag349.xml"/><Relationship Id="rId1" Type="http://schemas.openxmlformats.org/officeDocument/2006/relationships/customXml" Target="../../customXml/item131.xml"/><Relationship Id="rId6" Type="http://schemas.openxmlformats.org/officeDocument/2006/relationships/tags" Target="../tags/tag353.xml"/><Relationship Id="rId11" Type="http://schemas.openxmlformats.org/officeDocument/2006/relationships/image" Target="../media/image9.png"/><Relationship Id="rId5" Type="http://schemas.openxmlformats.org/officeDocument/2006/relationships/tags" Target="../tags/tag352.xml"/><Relationship Id="rId10" Type="http://schemas.openxmlformats.org/officeDocument/2006/relationships/image" Target="../media/image8.png"/><Relationship Id="rId4" Type="http://schemas.openxmlformats.org/officeDocument/2006/relationships/tags" Target="../tags/tag351.xml"/><Relationship Id="rId9" Type="http://schemas.openxmlformats.org/officeDocument/2006/relationships/image" Target="../media/image7.png"/></Relationships>
</file>

<file path=ppt/slideLayouts/_rels/slideLayout14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5.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eg"/><Relationship Id="rId1" Type="http://schemas.openxmlformats.org/officeDocument/2006/relationships/slideMaster" Target="../slideMasters/slideMaster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14" name="Antraštė 13"/>
          <p:cNvSpPr>
            <a:spLocks noGrp="1"/>
          </p:cNvSpPr>
          <p:nvPr>
            <p:ph type="ctrTitle"/>
          </p:nvPr>
        </p:nvSpPr>
        <p:spPr>
          <a:xfrm>
            <a:off x="1432560" y="359898"/>
            <a:ext cx="7406640" cy="1472184"/>
          </a:xfrm>
        </p:spPr>
        <p:txBody>
          <a:bodyPr anchor="b"/>
          <a:lstStyle>
            <a:lvl1pPr algn="l">
              <a:defRPr/>
            </a:lvl1pPr>
            <a:extLst/>
          </a:lstStyle>
          <a:p>
            <a:r>
              <a:rPr kumimoji="0" lang="lt-LT" smtClean="0"/>
              <a:t>Spustelėję redag. ruoš. pavad. stilių</a:t>
            </a:r>
            <a:endParaRPr kumimoji="0" lang="en-US"/>
          </a:p>
        </p:txBody>
      </p:sp>
      <p:sp>
        <p:nvSpPr>
          <p:cNvPr id="22" name="Antrinis pavadinimas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t-LT" smtClean="0"/>
              <a:t>Spustelėję redag. ruoš. paantrš. stilių</a:t>
            </a:r>
            <a:endParaRPr kumimoji="0" lang="en-US"/>
          </a:p>
        </p:txBody>
      </p:sp>
      <p:sp>
        <p:nvSpPr>
          <p:cNvPr id="7" name="Datos vietos rezervavimo ženklas 6"/>
          <p:cNvSpPr>
            <a:spLocks noGrp="1"/>
          </p:cNvSpPr>
          <p:nvPr>
            <p:ph type="dt" sz="half" idx="10"/>
          </p:nvPr>
        </p:nvSpPr>
        <p:spPr/>
        <p:txBody>
          <a:bodyPr/>
          <a:lstStyle>
            <a:extLst/>
          </a:lstStyle>
          <a:p>
            <a:fld id="{54AB02A5-4FE5-49D9-9E24-09F23B90C450}" type="datetimeFigureOut">
              <a:rPr lang="en-US" smtClean="0"/>
              <a:t>4/18/2013</a:t>
            </a:fld>
            <a:endParaRPr lang="en-US"/>
          </a:p>
        </p:txBody>
      </p:sp>
      <p:sp>
        <p:nvSpPr>
          <p:cNvPr id="20" name="Poraštės vietos rezervavimo ženklas 19"/>
          <p:cNvSpPr>
            <a:spLocks noGrp="1"/>
          </p:cNvSpPr>
          <p:nvPr>
            <p:ph type="ftr" sz="quarter" idx="11"/>
          </p:nvPr>
        </p:nvSpPr>
        <p:spPr/>
        <p:txBody>
          <a:bodyPr/>
          <a:lstStyle>
            <a:extLst/>
          </a:lstStyle>
          <a:p>
            <a:endParaRPr kumimoji="0" lang="en-US"/>
          </a:p>
        </p:txBody>
      </p:sp>
      <p:sp>
        <p:nvSpPr>
          <p:cNvPr id="10" name="Skaidrės numerio vietos rezervavimo ženklas 9"/>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
        <p:nvSpPr>
          <p:cNvPr id="8" name="Ovalas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as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11" name="Antrinis pavadinimas 2"/>
          <p:cNvSpPr txBox="1">
            <a:spLocks/>
          </p:cNvSpPr>
          <p:nvPr userDrawn="1"/>
        </p:nvSpPr>
        <p:spPr>
          <a:xfrm>
            <a:off x="2994643" y="522752"/>
            <a:ext cx="4563352" cy="64648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solidFill>
                  <a:prstClr val="white"/>
                </a:solidFill>
              </a:rPr>
              <a:t>    </a:t>
            </a:r>
            <a:r>
              <a:rPr lang="lt-LT" b="1" dirty="0" smtClean="0">
                <a:solidFill>
                  <a:prstClr val="white"/>
                </a:solidFill>
              </a:rPr>
              <a:t>DAIKTO   VARDAS</a:t>
            </a:r>
            <a:endParaRPr lang="lt-LT" b="1" dirty="0">
              <a:solidFill>
                <a:prstClr val="white"/>
              </a:solidFill>
            </a:endParaRPr>
          </a:p>
        </p:txBody>
      </p:sp>
      <p:sp>
        <p:nvSpPr>
          <p:cNvPr id="12" name="Stačiakampis 3"/>
          <p:cNvSpPr/>
          <p:nvPr userDrawn="1"/>
        </p:nvSpPr>
        <p:spPr>
          <a:xfrm>
            <a:off x="2483768" y="6092460"/>
            <a:ext cx="6264696" cy="523220"/>
          </a:xfrm>
          <a:prstGeom prst="rect">
            <a:avLst/>
          </a:prstGeom>
        </p:spPr>
        <p:txBody>
          <a:bodyPr wrap="square">
            <a:spAutoFit/>
          </a:bodyPr>
          <a:lstStyle/>
          <a:p>
            <a:r>
              <a:rPr lang="lt-LT" sz="1400" dirty="0">
                <a:solidFill>
                  <a:prstClr val="white">
                    <a:lumMod val="50000"/>
                  </a:prstClr>
                </a:solidFill>
                <a:latin typeface="Arial" pitchFamily="34" charset="0"/>
                <a:cs typeface="Arial" pitchFamily="34" charset="0"/>
              </a:rPr>
              <a:t>Mokymo inovacijų taikymo infrastruktūros kūrimas siekiant plėtoti netradi</a:t>
            </a:r>
            <a:r>
              <a:rPr lang="en-US" sz="1400" dirty="0">
                <a:solidFill>
                  <a:prstClr val="white">
                    <a:lumMod val="50000"/>
                  </a:prstClr>
                </a:solidFill>
                <a:latin typeface="Arial" pitchFamily="34" charset="0"/>
                <a:cs typeface="Arial" pitchFamily="34" charset="0"/>
              </a:rPr>
              <a:t>ci</a:t>
            </a:r>
            <a:r>
              <a:rPr lang="lt-LT" sz="1400" dirty="0">
                <a:solidFill>
                  <a:prstClr val="white">
                    <a:lumMod val="50000"/>
                  </a:prstClr>
                </a:solidFill>
                <a:latin typeface="Arial" pitchFamily="34" charset="0"/>
                <a:cs typeface="Arial" pitchFamily="34" charset="0"/>
              </a:rPr>
              <a:t>nio ugdymo formų </a:t>
            </a:r>
            <a:r>
              <a:rPr lang="lt-LT" sz="1400" dirty="0" smtClean="0">
                <a:solidFill>
                  <a:prstClr val="white">
                    <a:lumMod val="50000"/>
                  </a:prstClr>
                </a:solidFill>
                <a:latin typeface="Arial" pitchFamily="34" charset="0"/>
                <a:cs typeface="Arial" pitchFamily="34" charset="0"/>
              </a:rPr>
              <a:t>įvairovę. VP1-2.2-ŠMM-05-K-01-068</a:t>
            </a:r>
            <a:endParaRPr lang="lt-LT" sz="1400" dirty="0">
              <a:solidFill>
                <a:prstClr val="white">
                  <a:lumMod val="50000"/>
                </a:prstClr>
              </a:solidFill>
              <a:latin typeface="Arial" pitchFamily="34" charset="0"/>
              <a:cs typeface="Arial" pitchFamily="34" charset="0"/>
            </a:endParaRPr>
          </a:p>
        </p:txBody>
      </p:sp>
      <p:pic>
        <p:nvPicPr>
          <p:cNvPr id="13" name="Picture 9" descr="ESF keturspalvis"/>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969000"/>
            <a:ext cx="22701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p:cNvPicPr>
            <a:picLocks noChangeAspect="1" noChangeArrowheads="1"/>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620" t="7491" r="1567" b="3319"/>
          <a:stretch/>
        </p:blipFill>
        <p:spPr bwMode="auto">
          <a:xfrm>
            <a:off x="113506" y="1366724"/>
            <a:ext cx="9030494" cy="4725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userDrawn="1"/>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3123"/>
          <a:stretch/>
        </p:blipFill>
        <p:spPr bwMode="auto">
          <a:xfrm>
            <a:off x="332864" y="404664"/>
            <a:ext cx="1457672" cy="1191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Antrinis pavadinimas 2"/>
          <p:cNvSpPr txBox="1">
            <a:spLocks/>
          </p:cNvSpPr>
          <p:nvPr userDrawn="1"/>
        </p:nvSpPr>
        <p:spPr>
          <a:xfrm>
            <a:off x="435792" y="1769103"/>
            <a:ext cx="2768056"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lt-LT" sz="2000" dirty="0">
                <a:solidFill>
                  <a:srgbClr val="F79646"/>
                </a:solidFill>
                <a:latin typeface="Arial" pitchFamily="34" charset="0"/>
                <a:cs typeface="Arial" pitchFamily="34" charset="0"/>
              </a:rPr>
              <a:t/>
            </a:r>
            <a:br>
              <a:rPr lang="lt-LT" sz="2000" dirty="0">
                <a:solidFill>
                  <a:srgbClr val="F79646"/>
                </a:solidFill>
                <a:latin typeface="Arial" pitchFamily="34" charset="0"/>
                <a:cs typeface="Arial" pitchFamily="34" charset="0"/>
              </a:rPr>
            </a:br>
            <a:endParaRPr lang="lt-LT" sz="2000" dirty="0" smtClean="0">
              <a:solidFill>
                <a:srgbClr val="F79646"/>
              </a:solidFill>
              <a:latin typeface="Arial" pitchFamily="34" charset="0"/>
              <a:cs typeface="Arial" pitchFamily="34" charset="0"/>
            </a:endParaRPr>
          </a:p>
        </p:txBody>
      </p:sp>
      <p:sp>
        <p:nvSpPr>
          <p:cNvPr id="18" name="Antrinis pavadinimas 2"/>
          <p:cNvSpPr txBox="1">
            <a:spLocks/>
          </p:cNvSpPr>
          <p:nvPr userDrawn="1"/>
        </p:nvSpPr>
        <p:spPr>
          <a:xfrm>
            <a:off x="3955544" y="1738202"/>
            <a:ext cx="4653644"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lt-LT" sz="2000" dirty="0" smtClean="0">
              <a:solidFill>
                <a:srgbClr val="F79646"/>
              </a:solidFill>
              <a:latin typeface="Arial" pitchFamily="34" charset="0"/>
              <a:cs typeface="Arial" pitchFamily="34" charset="0"/>
            </a:endParaRPr>
          </a:p>
        </p:txBody>
      </p:sp>
      <p:pic>
        <p:nvPicPr>
          <p:cNvPr id="19" name="Picture 2" descr="http://www.ames.lt/uploads/images/kuriame_lietuvos_ateiti__981_x_396_.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35792" y="5978481"/>
            <a:ext cx="1860869" cy="75117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r="2902"/>
          <a:stretch/>
        </p:blipFill>
        <p:spPr bwMode="auto">
          <a:xfrm>
            <a:off x="1742208" y="325266"/>
            <a:ext cx="7232322" cy="1041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Spustelėję redag. ruoš. pavad. stilių</a:t>
            </a:r>
            <a:endParaRPr kumimoji="0" lang="en-US"/>
          </a:p>
        </p:txBody>
      </p:sp>
      <p:sp>
        <p:nvSpPr>
          <p:cNvPr id="3" name="Turinio vietos rezervavimo ženklas 2"/>
          <p:cNvSpPr>
            <a:spLocks noGrp="1"/>
          </p:cNvSpPr>
          <p:nvPr>
            <p:ph idx="1"/>
          </p:nvPr>
        </p:nvSpPr>
        <p:spPr/>
        <p:txBody>
          <a:bodyPr/>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p:txBody>
          <a:bodyPr/>
          <a:lstStyle>
            <a:extLst/>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p:txBody>
          <a:bodyPr/>
          <a:lstStyle>
            <a:extLst/>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7" name="Stačiakampis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t-LT" smtClean="0"/>
              <a:t>Spustelėję redag. ruoš. teksto stilių</a:t>
            </a:r>
          </a:p>
        </p:txBody>
      </p:sp>
      <p:sp>
        <p:nvSpPr>
          <p:cNvPr id="4" name="Datos vietos rezervavimo ženklas 3"/>
          <p:cNvSpPr>
            <a:spLocks noGrp="1"/>
          </p:cNvSpPr>
          <p:nvPr>
            <p:ph type="dt" sz="half" idx="10"/>
          </p:nvPr>
        </p:nvSpPr>
        <p:spPr/>
        <p:txBody>
          <a:bodyPr/>
          <a:lstStyle>
            <a:extLst/>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p:txBody>
          <a:bodyPr/>
          <a:lstStyle>
            <a:extLst/>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p:txBody>
          <a:bodyPr/>
          <a:lstStyle>
            <a:extLst/>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
        <p:nvSpPr>
          <p:cNvPr id="10" name="Stačiakampis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as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as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320"/>
            <a:ext cx="7498080" cy="1143000"/>
          </a:xfrm>
        </p:spPr>
        <p:txBody>
          <a:bodyPr/>
          <a:lstStyle>
            <a:extLst/>
          </a:lstStyle>
          <a:p>
            <a:r>
              <a:rPr kumimoji="0" lang="lt-LT" smtClean="0"/>
              <a:t>Spustelėję redag. ruoš. pavad. stilių</a:t>
            </a:r>
            <a:endParaRPr kumimoji="0" lang="en-US"/>
          </a:p>
        </p:txBody>
      </p:sp>
      <p:sp>
        <p:nvSpPr>
          <p:cNvPr id="3" name="Turinio vietos rezervavimo ženklas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p:txBody>
          <a:bodyPr/>
          <a:lstStyle>
            <a:extLst/>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p:txBody>
          <a:bodyPr/>
          <a:lstStyle>
            <a:extLst/>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Spustelėję redag. ruoš. teksto stilių</a:t>
            </a:r>
          </a:p>
        </p:txBody>
      </p:sp>
      <p:sp>
        <p:nvSpPr>
          <p:cNvPr id="4" name="Teksto vietos rezervavimo ženklas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Spustelėję redag. ruoš. teksto stilių</a:t>
            </a:r>
          </a:p>
        </p:txBody>
      </p:sp>
      <p:sp>
        <p:nvSpPr>
          <p:cNvPr id="5" name="Turinio vietos rezervavimo ženklas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extLst/>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8" name="Poraštės vietos rezervavimo ženklas 7"/>
          <p:cNvSpPr>
            <a:spLocks noGrp="1"/>
          </p:cNvSpPr>
          <p:nvPr>
            <p:ph type="ftr" sz="quarter" idx="11"/>
          </p:nvPr>
        </p:nvSpPr>
        <p:spPr/>
        <p:txBody>
          <a:bodyPr/>
          <a:lstStyle>
            <a:extLst/>
          </a:lstStyle>
          <a:p>
            <a:endParaRPr lang="lt-LT" dirty="0">
              <a:solidFill>
                <a:prstClr val="black"/>
              </a:solidFill>
              <a:cs typeface="Arial" charset="0"/>
            </a:endParaRPr>
          </a:p>
        </p:txBody>
      </p:sp>
      <p:sp>
        <p:nvSpPr>
          <p:cNvPr id="9" name="Skaidrės numerio vietos rezervavimo ženklas 8"/>
          <p:cNvSpPr>
            <a:spLocks noGrp="1"/>
          </p:cNvSpPr>
          <p:nvPr>
            <p:ph type="sldNum" sz="quarter" idx="12"/>
          </p:nvPr>
        </p:nvSpPr>
        <p:spPr/>
        <p:txBody>
          <a:bodyPr/>
          <a:lstStyle>
            <a:extLst/>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320"/>
            <a:ext cx="7498080" cy="1143000"/>
          </a:xfrm>
        </p:spPr>
        <p:txBody>
          <a:bodyPr anchor="ctr"/>
          <a:lstStyle>
            <a:extLst/>
          </a:lstStyle>
          <a:p>
            <a:r>
              <a:rPr kumimoji="0" lang="lt-LT" smtClean="0"/>
              <a:t>Spustelėję redag. ruoš. pavad. stilių</a:t>
            </a:r>
            <a:endParaRPr kumimoji="0" lang="en-US"/>
          </a:p>
        </p:txBody>
      </p:sp>
      <p:sp>
        <p:nvSpPr>
          <p:cNvPr id="3" name="Datos vietos rezervavimo ženklas 2"/>
          <p:cNvSpPr>
            <a:spLocks noGrp="1"/>
          </p:cNvSpPr>
          <p:nvPr>
            <p:ph type="dt" sz="half" idx="10"/>
          </p:nvPr>
        </p:nvSpPr>
        <p:spPr/>
        <p:txBody>
          <a:bodyPr/>
          <a:lstStyle>
            <a:extLst/>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4" name="Poraštės vietos rezervavimo ženklas 3"/>
          <p:cNvSpPr>
            <a:spLocks noGrp="1"/>
          </p:cNvSpPr>
          <p:nvPr>
            <p:ph type="ftr" sz="quarter" idx="11"/>
          </p:nvPr>
        </p:nvSpPr>
        <p:spPr/>
        <p:txBody>
          <a:bodyPr/>
          <a:lstStyle>
            <a:extLst/>
          </a:lstStyle>
          <a:p>
            <a:endParaRPr lang="lt-LT" dirty="0">
              <a:solidFill>
                <a:prstClr val="black"/>
              </a:solidFill>
              <a:cs typeface="Arial" charset="0"/>
            </a:endParaRPr>
          </a:p>
        </p:txBody>
      </p:sp>
      <p:sp>
        <p:nvSpPr>
          <p:cNvPr id="5" name="Skaidrės numerio vietos rezervavimo ženklas 4"/>
          <p:cNvSpPr>
            <a:spLocks noGrp="1"/>
          </p:cNvSpPr>
          <p:nvPr>
            <p:ph type="sldNum" sz="quarter" idx="12"/>
          </p:nvPr>
        </p:nvSpPr>
        <p:spPr/>
        <p:txBody>
          <a:bodyPr/>
          <a:lstStyle>
            <a:extLst/>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5" name="Stačiakampis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os vietos rezervavimo ženklas 1"/>
          <p:cNvSpPr>
            <a:spLocks noGrp="1"/>
          </p:cNvSpPr>
          <p:nvPr>
            <p:ph type="dt" sz="half" idx="10"/>
          </p:nvPr>
        </p:nvSpPr>
        <p:spPr/>
        <p:txBody>
          <a:bodyPr/>
          <a:lstStyle>
            <a:extLst/>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3" name="Poraštės vietos rezervavimo ženklas 2"/>
          <p:cNvSpPr>
            <a:spLocks noGrp="1"/>
          </p:cNvSpPr>
          <p:nvPr>
            <p:ph type="ftr" sz="quarter" idx="11"/>
          </p:nvPr>
        </p:nvSpPr>
        <p:spPr/>
        <p:txBody>
          <a:bodyPr/>
          <a:lstStyle>
            <a:extLst/>
          </a:lstStyle>
          <a:p>
            <a:endParaRPr lang="lt-LT" dirty="0">
              <a:solidFill>
                <a:prstClr val="black"/>
              </a:solidFill>
              <a:cs typeface="Arial" charset="0"/>
            </a:endParaRPr>
          </a:p>
        </p:txBody>
      </p:sp>
      <p:sp>
        <p:nvSpPr>
          <p:cNvPr id="4" name="Skaidrės numerio vietos rezervavimo ženklas 3"/>
          <p:cNvSpPr>
            <a:spLocks noGrp="1"/>
          </p:cNvSpPr>
          <p:nvPr>
            <p:ph type="sldNum" sz="quarter" idx="12"/>
          </p:nvPr>
        </p:nvSpPr>
        <p:spPr/>
        <p:txBody>
          <a:bodyPr/>
          <a:lstStyle>
            <a:extLst/>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
        <p:nvSpPr>
          <p:cNvPr id="6" name="Stačiakampis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lt-LT" smtClean="0"/>
              <a:t>Spustelėję redag. ruoš. teksto stilių</a:t>
            </a:r>
          </a:p>
        </p:txBody>
      </p:sp>
      <p:sp>
        <p:nvSpPr>
          <p:cNvPr id="4" name="Turinio vietos rezervavimo ženklas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p:txBody>
          <a:bodyPr/>
          <a:lstStyle>
            <a:extLst/>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p:txBody>
          <a:bodyPr/>
          <a:lstStyle>
            <a:extLst/>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lt-LT" smtClean="0"/>
              <a:t>Spustelėję redag. ruoš. pavad. stilių</a:t>
            </a:r>
            <a:endParaRPr kumimoji="0" lang="en-US"/>
          </a:p>
        </p:txBody>
      </p:sp>
      <p:sp>
        <p:nvSpPr>
          <p:cNvPr id="5" name="Datos vietos rezervavimo ženklas 4"/>
          <p:cNvSpPr>
            <a:spLocks noGrp="1"/>
          </p:cNvSpPr>
          <p:nvPr>
            <p:ph type="dt" sz="half" idx="10"/>
          </p:nvPr>
        </p:nvSpPr>
        <p:spPr/>
        <p:txBody>
          <a:bodyPr/>
          <a:lstStyle>
            <a:extLst/>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p:txBody>
          <a:bodyPr/>
          <a:lstStyle>
            <a:extLst/>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p:txBody>
          <a:bodyPr/>
          <a:lstStyle>
            <a:extLst/>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
        <p:nvSpPr>
          <p:cNvPr id="8" name="Stačiakampis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aveikslėlio vietos rezervavimo ženklas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lt-LT" smtClean="0"/>
              <a:t>Spustelėkite piktogr. norėdami įtraukti pav.</a:t>
            </a:r>
            <a:endParaRPr kumimoji="0" lang="en-US" dirty="0"/>
          </a:p>
        </p:txBody>
      </p:sp>
      <p:sp>
        <p:nvSpPr>
          <p:cNvPr id="9" name="Struktūrinė schema: procesa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Struktūrinė schema: procesa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ksto vietos rezervavimo ženklas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lt-LT" smtClean="0"/>
              <a:t>Spustelėję redag. ruoš. teksto stilių</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p:txBody>
          <a:bodyPr vert="eaVert"/>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p:txBody>
          <a:bodyPr/>
          <a:lstStyle>
            <a:extLst/>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p:txBody>
          <a:bodyPr/>
          <a:lstStyle>
            <a:extLst/>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858000" y="274639"/>
            <a:ext cx="1828800" cy="5851525"/>
          </a:xfrm>
        </p:spPr>
        <p:txBody>
          <a:bodyPr vert="eaVert"/>
          <a:lstStyle>
            <a:extLs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a:xfrm>
            <a:off x="1143000" y="274640"/>
            <a:ext cx="5562600" cy="5851525"/>
          </a:xfrm>
        </p:spPr>
        <p:txBody>
          <a:bodyPr vert="eaVert"/>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p:txBody>
          <a:bodyPr/>
          <a:lstStyle>
            <a:extLst/>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p:txBody>
          <a:bodyPr/>
          <a:lstStyle>
            <a:extLst/>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ouse Mischief 1 - 3 Choices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279247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ouse Mischief 1 - Yes/No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516310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Mouse Mischief 1 - Drawing">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3944432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Mouse Mischief 1 - 3 Choices TopVertical">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a:prstGeom prst="rect">
            <a:avLst/>
          </a:prstGeom>
        </p:spPr>
        <p:txBody>
          <a:bodyPr vert="horz" wrap="square" anchor="ctr" anchorCtr="1">
            <a:normAutofit/>
          </a:bodyPr>
          <a:lstStyle>
            <a:lvl1pPr marL="0" indent="0" algn="ctr" rtl="0" eaLnBrk="0" fontAlgn="base" hangingPunct="0">
              <a:spcBef>
                <a:spcPct val="20000"/>
              </a:spcBef>
              <a:spcAft>
                <a:spcPct val="0"/>
              </a:spcAft>
              <a:buNone/>
              <a:defRPr/>
            </a:lvl1pPr>
            <a:lvl2pPr marL="457200" indent="0" algn="ctr" rtl="0" eaLnBrk="0" fontAlgn="base" hangingPunct="0">
              <a:spcBef>
                <a:spcPct val="20000"/>
              </a:spcBef>
              <a:spcAft>
                <a:spcPct val="0"/>
              </a:spcAft>
              <a:buNone/>
              <a:defRPr/>
            </a:lvl2pPr>
            <a:lvl3pPr marL="914400" indent="0" algn="ctr" rtl="0" eaLnBrk="0" fontAlgn="base" hangingPunct="0">
              <a:spcBef>
                <a:spcPct val="20000"/>
              </a:spcBef>
              <a:spcAft>
                <a:spcPct val="0"/>
              </a:spcAft>
              <a:buNone/>
              <a:defRPr/>
            </a:lvl3pPr>
            <a:lvl4pPr marL="1371600" indent="0" algn="ctr" rtl="0" eaLnBrk="0" fontAlgn="base" hangingPunct="0">
              <a:spcBef>
                <a:spcPct val="20000"/>
              </a:spcBef>
              <a:spcAft>
                <a:spcPct val="0"/>
              </a:spcAft>
              <a:buNone/>
              <a:defRPr/>
            </a:lvl4pPr>
            <a:lvl5pPr marL="1828800" indent="0" algn="ctr" rtl="0" eaLnBrk="0" fontAlgn="base" hangingPunct="0">
              <a:spcBef>
                <a:spcPct val="20000"/>
              </a:spcBef>
              <a:spcAft>
                <a:spcPct val="0"/>
              </a:spcAft>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5538065"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sp>
        <p:nvSpPr>
          <p:cNvPr id="8" name="Turinio vietos rezervavimo ženklas 7"/>
          <p:cNvSpPr>
            <a:spLocks noGrp="1"/>
          </p:cNvSpPr>
          <p:nvPr>
            <p:ph sz="quarter" idx="12"/>
            <p:custDataLst>
              <p:tags r:id="rId3"/>
            </p:custDataLst>
          </p:nvPr>
        </p:nvSpPr>
        <p:spPr>
          <a:xfrm>
            <a:off x="3761385"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sp>
        <p:nvSpPr>
          <p:cNvPr id="9" name="Turinio vietos rezervavimo ženklas 8"/>
          <p:cNvSpPr>
            <a:spLocks noGrp="1"/>
          </p:cNvSpPr>
          <p:nvPr>
            <p:ph sz="quarter" idx="13"/>
            <p:custDataLst>
              <p:tags r:id="rId4"/>
            </p:custDataLst>
          </p:nvPr>
        </p:nvSpPr>
        <p:spPr>
          <a:xfrm>
            <a:off x="1984706"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5920054" y="1355827"/>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4143375" y="1355827"/>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2366696" y="1355827"/>
            <a:ext cx="857250" cy="857250"/>
          </a:xfrm>
          <a:prstGeom prst="rect">
            <a:avLst/>
          </a:prstGeom>
        </p:spPr>
      </p:pic>
    </p:spTree>
    <p:custDataLst>
      <p:custData r:id="rId1"/>
    </p:custDataLst>
    <p:extLst>
      <p:ext uri="{BB962C8B-B14F-4D97-AF65-F5344CB8AC3E}">
        <p14:creationId xmlns:p14="http://schemas.microsoft.com/office/powerpoint/2010/main" val="3132752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Mouse Mischief 1 - 3 Choices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296953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Mouse Mischief 1 - Yes/No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518698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Mouse Mischief 1 - Drawing">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9630642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Mouse Mischief 6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36186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Mouse Mischief 1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1778791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ouse Mischief 7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138169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Mouse Mischief 1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4327807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Mouse Mischief 9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31287339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ouse Mischief 2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3342390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Mouse Mischief 11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37165355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ouse Mischief 10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32201744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Mouse Mischief 8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41079876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Mouse Mischief 12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27505743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Mouse Mischief 9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2435082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Mouse Mischief 13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722697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Mouse Mischief 10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3990792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Mouse Mischief 14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1171635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Mouse Mischief 2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82296" indent="0" algn="ctr" rtl="0" eaLnBrk="1" latinLnBrk="0" hangingPunct="1">
              <a:lnSpc>
                <a:spcPct val="100000"/>
              </a:lnSpc>
              <a:buNone/>
              <a:defRPr/>
            </a:lvl1pPr>
            <a:lvl2pPr marL="402336" indent="0" algn="ctr" rtl="0" eaLnBrk="1" latinLnBrk="0" hangingPunct="1">
              <a:lnSpc>
                <a:spcPct val="100000"/>
              </a:lnSpc>
              <a:buNone/>
              <a:defRPr/>
            </a:lvl2pPr>
            <a:lvl3pPr marL="658368" indent="0" algn="ctr" rtl="0" eaLnBrk="1" latinLnBrk="0" hangingPunct="1">
              <a:lnSpc>
                <a:spcPct val="100000"/>
              </a:lnSpc>
              <a:buNone/>
              <a:defRPr/>
            </a:lvl3pPr>
            <a:lvl4pPr marL="923544" indent="0" algn="ctr" rtl="0" eaLnBrk="1" latinLnBrk="0" hangingPunct="1">
              <a:lnSpc>
                <a:spcPct val="100000"/>
              </a:lnSpc>
              <a:buNone/>
              <a:defRPr/>
            </a:lvl4pPr>
            <a:lvl5pPr marL="1115568" indent="0" algn="ctr" rtl="0" eaLnBrk="1" latinLnBrk="0" hangingPunct="1">
              <a:lnSpc>
                <a:spcPct val="100000"/>
              </a:lnSpc>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82296" indent="0" algn="l" rtl="0" eaLnBrk="1" latinLnBrk="0" hangingPunct="1">
              <a:lnSpc>
                <a:spcPct val="100000"/>
              </a:lnSpc>
              <a:buNone/>
              <a:defRPr sz="3200"/>
            </a:lvl1pPr>
            <a:lvl2pPr marL="402336" indent="0" algn="l" rtl="0" eaLnBrk="1" latinLnBrk="0" hangingPunct="1">
              <a:lnSpc>
                <a:spcPct val="100000"/>
              </a:lnSpc>
              <a:buNone/>
              <a:defRPr sz="3200"/>
            </a:lvl2pPr>
            <a:lvl3pPr marL="658368" indent="0" algn="l" rtl="0" eaLnBrk="1" latinLnBrk="0" hangingPunct="1">
              <a:lnSpc>
                <a:spcPct val="100000"/>
              </a:lnSpc>
              <a:buNone/>
              <a:defRPr sz="3200"/>
            </a:lvl3pPr>
            <a:lvl4pPr marL="923544" indent="0" algn="l" rtl="0" eaLnBrk="1" latinLnBrk="0" hangingPunct="1">
              <a:lnSpc>
                <a:spcPct val="100000"/>
              </a:lnSpc>
              <a:buNone/>
              <a:defRPr sz="3200"/>
            </a:lvl4pPr>
            <a:lvl5pPr marL="1115568" indent="0" algn="l" rtl="0" eaLnBrk="1" latinLnBrk="0" hangingPunct="1">
              <a:lnSpc>
                <a:spcPct val="100000"/>
              </a:lnSpc>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82296" indent="0" algn="l" rtl="0" eaLnBrk="1" latinLnBrk="0" hangingPunct="1">
              <a:lnSpc>
                <a:spcPct val="100000"/>
              </a:lnSpc>
              <a:buNone/>
              <a:defRPr sz="3200"/>
            </a:lvl1pPr>
            <a:lvl2pPr marL="402336" indent="0" algn="l" rtl="0" eaLnBrk="1" latinLnBrk="0" hangingPunct="1">
              <a:lnSpc>
                <a:spcPct val="100000"/>
              </a:lnSpc>
              <a:buNone/>
              <a:defRPr sz="3200"/>
            </a:lvl2pPr>
            <a:lvl3pPr marL="658368" indent="0" algn="l" rtl="0" eaLnBrk="1" latinLnBrk="0" hangingPunct="1">
              <a:lnSpc>
                <a:spcPct val="100000"/>
              </a:lnSpc>
              <a:buNone/>
              <a:defRPr sz="3200"/>
            </a:lvl3pPr>
            <a:lvl4pPr marL="923544" indent="0" algn="l" rtl="0" eaLnBrk="1" latinLnBrk="0" hangingPunct="1">
              <a:lnSpc>
                <a:spcPct val="100000"/>
              </a:lnSpc>
              <a:buNone/>
              <a:defRPr sz="3200"/>
            </a:lvl4pPr>
            <a:lvl5pPr marL="1115568" indent="0" algn="l" rtl="0" eaLnBrk="1" latinLnBrk="0" hangingPunct="1">
              <a:lnSpc>
                <a:spcPct val="100000"/>
              </a:lnSpc>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82296" indent="0" algn="l" rtl="0" eaLnBrk="1" latinLnBrk="0" hangingPunct="1">
              <a:lnSpc>
                <a:spcPct val="100000"/>
              </a:lnSpc>
              <a:buNone/>
              <a:defRPr sz="3200"/>
            </a:lvl1pPr>
            <a:lvl2pPr marL="402336" indent="0" algn="l" rtl="0" eaLnBrk="1" latinLnBrk="0" hangingPunct="1">
              <a:lnSpc>
                <a:spcPct val="100000"/>
              </a:lnSpc>
              <a:buNone/>
              <a:defRPr sz="3200"/>
            </a:lvl2pPr>
            <a:lvl3pPr marL="658368" indent="0" algn="l" rtl="0" eaLnBrk="1" latinLnBrk="0" hangingPunct="1">
              <a:lnSpc>
                <a:spcPct val="100000"/>
              </a:lnSpc>
              <a:buNone/>
              <a:defRPr sz="3200"/>
            </a:lvl3pPr>
            <a:lvl4pPr marL="923544" indent="0" algn="l" rtl="0" eaLnBrk="1" latinLnBrk="0" hangingPunct="1">
              <a:lnSpc>
                <a:spcPct val="100000"/>
              </a:lnSpc>
              <a:buNone/>
              <a:defRPr sz="3200"/>
            </a:lvl4pPr>
            <a:lvl5pPr marL="1115568" indent="0" algn="l" rtl="0" eaLnBrk="1" latinLnBrk="0" hangingPunct="1">
              <a:lnSpc>
                <a:spcPct val="100000"/>
              </a:lnSpc>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42857498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Mouse Mischief 1 - 3 Choices Righ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82296" indent="0" algn="ctr" rtl="0" eaLnBrk="1" latinLnBrk="0" hangingPunct="1">
              <a:lnSpc>
                <a:spcPct val="100000"/>
              </a:lnSpc>
              <a:buNone/>
              <a:defRPr/>
            </a:lvl1pPr>
            <a:lvl2pPr marL="402336" indent="0" algn="ctr" rtl="0" eaLnBrk="1" latinLnBrk="0" hangingPunct="1">
              <a:lnSpc>
                <a:spcPct val="100000"/>
              </a:lnSpc>
              <a:buNone/>
              <a:defRPr/>
            </a:lvl2pPr>
            <a:lvl3pPr marL="658368" indent="0" algn="ctr" rtl="0" eaLnBrk="1" latinLnBrk="0" hangingPunct="1">
              <a:lnSpc>
                <a:spcPct val="100000"/>
              </a:lnSpc>
              <a:buNone/>
              <a:defRPr/>
            </a:lvl3pPr>
            <a:lvl4pPr marL="923544" indent="0" algn="ctr" rtl="0" eaLnBrk="1" latinLnBrk="0" hangingPunct="1">
              <a:lnSpc>
                <a:spcPct val="100000"/>
              </a:lnSpc>
              <a:buNone/>
              <a:defRPr/>
            </a:lvl4pPr>
            <a:lvl5pPr marL="1115568" indent="0" algn="ctr" rtl="0" eaLnBrk="1" latinLnBrk="0" hangingPunct="1">
              <a:lnSpc>
                <a:spcPct val="100000"/>
              </a:lnSpc>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384048" y="1673352"/>
            <a:ext cx="7388352" cy="1215923"/>
          </a:xfrm>
          <a:prstGeom prst="rect">
            <a:avLst/>
          </a:prstGeom>
        </p:spPr>
        <p:txBody>
          <a:bodyPr vert="horz" wrap="square" lIns="90877" tIns="34654" rIns="90877" bIns="34654" anchor="ctr">
            <a:normAutofit/>
          </a:bodyPr>
          <a:lstStyle>
            <a:lvl1pPr marL="82296" indent="0" algn="r" rtl="0" eaLnBrk="1" latinLnBrk="0" hangingPunct="1">
              <a:lnSpc>
                <a:spcPct val="100000"/>
              </a:lnSpc>
              <a:buNone/>
              <a:defRPr sz="3200"/>
            </a:lvl1pPr>
            <a:lvl2pPr marL="402336" indent="0" algn="r" rtl="0" eaLnBrk="1" latinLnBrk="0" hangingPunct="1">
              <a:lnSpc>
                <a:spcPct val="100000"/>
              </a:lnSpc>
              <a:buNone/>
              <a:defRPr sz="3200"/>
            </a:lvl2pPr>
            <a:lvl3pPr marL="658368" indent="0" algn="r" rtl="0" eaLnBrk="1" latinLnBrk="0" hangingPunct="1">
              <a:lnSpc>
                <a:spcPct val="100000"/>
              </a:lnSpc>
              <a:buNone/>
              <a:defRPr sz="3200"/>
            </a:lvl3pPr>
            <a:lvl4pPr marL="923544" indent="0" algn="r" rtl="0" eaLnBrk="1" latinLnBrk="0" hangingPunct="1">
              <a:lnSpc>
                <a:spcPct val="100000"/>
              </a:lnSpc>
              <a:buNone/>
              <a:defRPr sz="3200"/>
            </a:lvl4pPr>
            <a:lvl5pPr marL="1115568" indent="0" algn="r" rtl="0" eaLnBrk="1" latinLnBrk="0" hangingPunct="1">
              <a:lnSpc>
                <a:spcPct val="100000"/>
              </a:lnSpc>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384048" y="3005861"/>
            <a:ext cx="7388352" cy="1215923"/>
          </a:xfrm>
          <a:prstGeom prst="rect">
            <a:avLst/>
          </a:prstGeom>
        </p:spPr>
        <p:txBody>
          <a:bodyPr vert="horz" wrap="square" lIns="90877" tIns="34654" rIns="90877" bIns="34654" anchor="ctr">
            <a:normAutofit/>
          </a:bodyPr>
          <a:lstStyle>
            <a:lvl1pPr marL="82296" indent="0" algn="r" rtl="0" eaLnBrk="1" latinLnBrk="0" hangingPunct="1">
              <a:lnSpc>
                <a:spcPct val="100000"/>
              </a:lnSpc>
              <a:buNone/>
              <a:defRPr sz="3200"/>
            </a:lvl1pPr>
            <a:lvl2pPr marL="402336" indent="0" algn="r" rtl="0" eaLnBrk="1" latinLnBrk="0" hangingPunct="1">
              <a:lnSpc>
                <a:spcPct val="100000"/>
              </a:lnSpc>
              <a:buNone/>
              <a:defRPr sz="3200"/>
            </a:lvl2pPr>
            <a:lvl3pPr marL="658368" indent="0" algn="r" rtl="0" eaLnBrk="1" latinLnBrk="0" hangingPunct="1">
              <a:lnSpc>
                <a:spcPct val="100000"/>
              </a:lnSpc>
              <a:buNone/>
              <a:defRPr sz="3200"/>
            </a:lvl3pPr>
            <a:lvl4pPr marL="923544" indent="0" algn="r" rtl="0" eaLnBrk="1" latinLnBrk="0" hangingPunct="1">
              <a:lnSpc>
                <a:spcPct val="100000"/>
              </a:lnSpc>
              <a:buNone/>
              <a:defRPr sz="3200"/>
            </a:lvl4pPr>
            <a:lvl5pPr marL="1115568" indent="0" algn="r" rtl="0" eaLnBrk="1" latinLnBrk="0" hangingPunct="1">
              <a:lnSpc>
                <a:spcPct val="100000"/>
              </a:lnSpc>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384048" y="4338371"/>
            <a:ext cx="7388352" cy="1215923"/>
          </a:xfrm>
          <a:prstGeom prst="rect">
            <a:avLst/>
          </a:prstGeom>
        </p:spPr>
        <p:txBody>
          <a:bodyPr vert="horz" wrap="square" lIns="90877" tIns="34654" rIns="90877" bIns="34654" anchor="ctr">
            <a:normAutofit/>
          </a:bodyPr>
          <a:lstStyle>
            <a:lvl1pPr marL="82296" indent="0" algn="r" rtl="0" eaLnBrk="1" latinLnBrk="0" hangingPunct="1">
              <a:lnSpc>
                <a:spcPct val="100000"/>
              </a:lnSpc>
              <a:buNone/>
              <a:defRPr sz="3200"/>
            </a:lvl1pPr>
            <a:lvl2pPr marL="402336" indent="0" algn="r" rtl="0" eaLnBrk="1" latinLnBrk="0" hangingPunct="1">
              <a:lnSpc>
                <a:spcPct val="100000"/>
              </a:lnSpc>
              <a:buNone/>
              <a:defRPr sz="3200"/>
            </a:lvl2pPr>
            <a:lvl3pPr marL="658368" indent="0" algn="r" rtl="0" eaLnBrk="1" latinLnBrk="0" hangingPunct="1">
              <a:lnSpc>
                <a:spcPct val="100000"/>
              </a:lnSpc>
              <a:buNone/>
              <a:defRPr sz="3200"/>
            </a:lvl3pPr>
            <a:lvl4pPr marL="923544" indent="0" algn="r" rtl="0" eaLnBrk="1" latinLnBrk="0" hangingPunct="1">
              <a:lnSpc>
                <a:spcPct val="100000"/>
              </a:lnSpc>
              <a:buNone/>
              <a:defRPr sz="3200"/>
            </a:lvl4pPr>
            <a:lvl5pPr marL="1115568" indent="0" algn="r" rtl="0" eaLnBrk="1" latinLnBrk="0" hangingPunct="1">
              <a:lnSpc>
                <a:spcPct val="100000"/>
              </a:lnSpc>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7845552"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7845552"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7845552" y="4517707"/>
            <a:ext cx="857250" cy="857250"/>
          </a:xfrm>
          <a:prstGeom prst="rect">
            <a:avLst/>
          </a:prstGeom>
        </p:spPr>
      </p:pic>
    </p:spTree>
    <p:custDataLst>
      <p:custData r:id="rId1"/>
    </p:custDataLst>
    <p:extLst>
      <p:ext uri="{BB962C8B-B14F-4D97-AF65-F5344CB8AC3E}">
        <p14:creationId xmlns:p14="http://schemas.microsoft.com/office/powerpoint/2010/main" val="39636096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Mouse Mischief 1 - 3 Choices Top">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82296" indent="0" algn="ctr" rtl="0" eaLnBrk="1" latinLnBrk="0" hangingPunct="1">
              <a:lnSpc>
                <a:spcPct val="100000"/>
              </a:lnSpc>
              <a:buNone/>
              <a:defRPr/>
            </a:lvl1pPr>
            <a:lvl2pPr marL="402336" indent="0" algn="ctr" rtl="0" eaLnBrk="1" latinLnBrk="0" hangingPunct="1">
              <a:lnSpc>
                <a:spcPct val="100000"/>
              </a:lnSpc>
              <a:buNone/>
              <a:defRPr/>
            </a:lvl2pPr>
            <a:lvl3pPr marL="658368" indent="0" algn="ctr" rtl="0" eaLnBrk="1" latinLnBrk="0" hangingPunct="1">
              <a:lnSpc>
                <a:spcPct val="100000"/>
              </a:lnSpc>
              <a:buNone/>
              <a:defRPr/>
            </a:lvl3pPr>
            <a:lvl4pPr marL="923544" indent="0" algn="ctr" rtl="0" eaLnBrk="1" latinLnBrk="0" hangingPunct="1">
              <a:lnSpc>
                <a:spcPct val="100000"/>
              </a:lnSpc>
              <a:buNone/>
              <a:defRPr/>
            </a:lvl4pPr>
            <a:lvl5pPr marL="1115568" indent="0" algn="ctr" rtl="0" eaLnBrk="1" latinLnBrk="0" hangingPunct="1">
              <a:lnSpc>
                <a:spcPct val="100000"/>
              </a:lnSpc>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984706" y="2329663"/>
            <a:ext cx="1621231" cy="4437126"/>
          </a:xfrm>
          <a:prstGeom prst="rect">
            <a:avLst/>
          </a:prstGeom>
        </p:spPr>
        <p:txBody>
          <a:bodyPr vert="vert" wrap="square" lIns="19941" tIns="126458" rIns="19941" bIns="126458" anchor="ctr">
            <a:normAutofit/>
          </a:bodyPr>
          <a:lstStyle>
            <a:lvl1pPr marL="82296" indent="0" algn="l" rtl="0" eaLnBrk="1" latinLnBrk="0" hangingPunct="1">
              <a:lnSpc>
                <a:spcPct val="100000"/>
              </a:lnSpc>
              <a:buNone/>
              <a:defRPr sz="3200"/>
            </a:lvl1pPr>
            <a:lvl2pPr marL="402336" indent="0" algn="l" rtl="0" eaLnBrk="1" latinLnBrk="0" hangingPunct="1">
              <a:lnSpc>
                <a:spcPct val="100000"/>
              </a:lnSpc>
              <a:buNone/>
              <a:defRPr sz="3200"/>
            </a:lvl2pPr>
            <a:lvl3pPr marL="658368" indent="0" algn="l" rtl="0" eaLnBrk="1" latinLnBrk="0" hangingPunct="1">
              <a:lnSpc>
                <a:spcPct val="100000"/>
              </a:lnSpc>
              <a:buNone/>
              <a:defRPr sz="3200"/>
            </a:lvl3pPr>
            <a:lvl4pPr marL="923544" indent="0" algn="l" rtl="0" eaLnBrk="1" latinLnBrk="0" hangingPunct="1">
              <a:lnSpc>
                <a:spcPct val="100000"/>
              </a:lnSpc>
              <a:buNone/>
              <a:defRPr sz="3200"/>
            </a:lvl4pPr>
            <a:lvl5pPr marL="1115568" indent="0" algn="l" rtl="0" eaLnBrk="1" latinLnBrk="0" hangingPunct="1">
              <a:lnSpc>
                <a:spcPct val="100000"/>
              </a:lnSpc>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3761385" y="2329663"/>
            <a:ext cx="1621231" cy="4437126"/>
          </a:xfrm>
          <a:prstGeom prst="rect">
            <a:avLst/>
          </a:prstGeom>
        </p:spPr>
        <p:txBody>
          <a:bodyPr vert="vert" wrap="square" lIns="19941" tIns="126458" rIns="19941" bIns="126458" anchor="ctr">
            <a:normAutofit/>
          </a:bodyPr>
          <a:lstStyle>
            <a:lvl1pPr marL="82296" indent="0" algn="l" rtl="0" eaLnBrk="1" latinLnBrk="0" hangingPunct="1">
              <a:lnSpc>
                <a:spcPct val="100000"/>
              </a:lnSpc>
              <a:buNone/>
              <a:defRPr sz="3200"/>
            </a:lvl1pPr>
            <a:lvl2pPr marL="402336" indent="0" algn="l" rtl="0" eaLnBrk="1" latinLnBrk="0" hangingPunct="1">
              <a:lnSpc>
                <a:spcPct val="100000"/>
              </a:lnSpc>
              <a:buNone/>
              <a:defRPr sz="3200"/>
            </a:lvl2pPr>
            <a:lvl3pPr marL="658368" indent="0" algn="l" rtl="0" eaLnBrk="1" latinLnBrk="0" hangingPunct="1">
              <a:lnSpc>
                <a:spcPct val="100000"/>
              </a:lnSpc>
              <a:buNone/>
              <a:defRPr sz="3200"/>
            </a:lvl3pPr>
            <a:lvl4pPr marL="923544" indent="0" algn="l" rtl="0" eaLnBrk="1" latinLnBrk="0" hangingPunct="1">
              <a:lnSpc>
                <a:spcPct val="100000"/>
              </a:lnSpc>
              <a:buNone/>
              <a:defRPr sz="3200"/>
            </a:lvl4pPr>
            <a:lvl5pPr marL="1115568" indent="0" algn="l" rtl="0" eaLnBrk="1" latinLnBrk="0" hangingPunct="1">
              <a:lnSpc>
                <a:spcPct val="100000"/>
              </a:lnSpc>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5538065" y="2329663"/>
            <a:ext cx="1621231" cy="4437126"/>
          </a:xfrm>
          <a:prstGeom prst="rect">
            <a:avLst/>
          </a:prstGeom>
        </p:spPr>
        <p:txBody>
          <a:bodyPr vert="vert" wrap="square" lIns="19941" tIns="126458" rIns="19941" bIns="126458" anchor="ctr">
            <a:normAutofit/>
          </a:bodyPr>
          <a:lstStyle>
            <a:lvl1pPr marL="82296" indent="0" algn="l" rtl="0" eaLnBrk="1" latinLnBrk="0" hangingPunct="1">
              <a:lnSpc>
                <a:spcPct val="100000"/>
              </a:lnSpc>
              <a:buNone/>
              <a:defRPr sz="3200"/>
            </a:lvl1pPr>
            <a:lvl2pPr marL="402336" indent="0" algn="l" rtl="0" eaLnBrk="1" latinLnBrk="0" hangingPunct="1">
              <a:lnSpc>
                <a:spcPct val="100000"/>
              </a:lnSpc>
              <a:buNone/>
              <a:defRPr sz="3200"/>
            </a:lvl2pPr>
            <a:lvl3pPr marL="658368" indent="0" algn="l" rtl="0" eaLnBrk="1" latinLnBrk="0" hangingPunct="1">
              <a:lnSpc>
                <a:spcPct val="100000"/>
              </a:lnSpc>
              <a:buNone/>
              <a:defRPr sz="3200"/>
            </a:lvl3pPr>
            <a:lvl4pPr marL="923544" indent="0" algn="l" rtl="0" eaLnBrk="1" latinLnBrk="0" hangingPunct="1">
              <a:lnSpc>
                <a:spcPct val="100000"/>
              </a:lnSpc>
              <a:buNone/>
              <a:defRPr sz="3200"/>
            </a:lvl4pPr>
            <a:lvl5pPr marL="1115568" indent="0" algn="l" rtl="0" eaLnBrk="1" latinLnBrk="0" hangingPunct="1">
              <a:lnSpc>
                <a:spcPct val="100000"/>
              </a:lnSpc>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2366696" y="1355827"/>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4143375" y="1355827"/>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5920054" y="1355827"/>
            <a:ext cx="857250" cy="857250"/>
          </a:xfrm>
          <a:prstGeom prst="rect">
            <a:avLst/>
          </a:prstGeom>
        </p:spPr>
      </p:pic>
    </p:spTree>
    <p:custDataLst>
      <p:custData r:id="rId1"/>
    </p:custDataLst>
    <p:extLst>
      <p:ext uri="{BB962C8B-B14F-4D97-AF65-F5344CB8AC3E}">
        <p14:creationId xmlns:p14="http://schemas.microsoft.com/office/powerpoint/2010/main" val="38595529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Mouse Mischief 3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82296" indent="0" algn="ctr" rtl="0" eaLnBrk="1" latinLnBrk="0" hangingPunct="1">
              <a:lnSpc>
                <a:spcPct val="100000"/>
              </a:lnSpc>
              <a:buNone/>
              <a:defRPr/>
            </a:lvl1pPr>
            <a:lvl2pPr marL="402336" indent="0" algn="ctr" rtl="0" eaLnBrk="1" latinLnBrk="0" hangingPunct="1">
              <a:lnSpc>
                <a:spcPct val="100000"/>
              </a:lnSpc>
              <a:buNone/>
              <a:defRPr/>
            </a:lvl2pPr>
            <a:lvl3pPr marL="658368" indent="0" algn="ctr" rtl="0" eaLnBrk="1" latinLnBrk="0" hangingPunct="1">
              <a:lnSpc>
                <a:spcPct val="100000"/>
              </a:lnSpc>
              <a:buNone/>
              <a:defRPr/>
            </a:lvl3pPr>
            <a:lvl4pPr marL="923544" indent="0" algn="ctr" rtl="0" eaLnBrk="1" latinLnBrk="0" hangingPunct="1">
              <a:lnSpc>
                <a:spcPct val="100000"/>
              </a:lnSpc>
              <a:buNone/>
              <a:defRPr/>
            </a:lvl4pPr>
            <a:lvl5pPr marL="1115568" indent="0" algn="ctr" rtl="0" eaLnBrk="1" latinLnBrk="0" hangingPunct="1">
              <a:lnSpc>
                <a:spcPct val="100000"/>
              </a:lnSpc>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3764772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Mouse Mischief 4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82296" indent="0" algn="ctr" rtl="0" eaLnBrk="1" latinLnBrk="0" hangingPunct="1">
              <a:lnSpc>
                <a:spcPct val="100000"/>
              </a:lnSpc>
              <a:buNone/>
              <a:defRPr/>
            </a:lvl1pPr>
            <a:lvl2pPr marL="402336" indent="0" algn="ctr" rtl="0" eaLnBrk="1" latinLnBrk="0" hangingPunct="1">
              <a:lnSpc>
                <a:spcPct val="100000"/>
              </a:lnSpc>
              <a:buNone/>
              <a:defRPr/>
            </a:lvl2pPr>
            <a:lvl3pPr marL="658368" indent="0" algn="ctr" rtl="0" eaLnBrk="1" latinLnBrk="0" hangingPunct="1">
              <a:lnSpc>
                <a:spcPct val="100000"/>
              </a:lnSpc>
              <a:buNone/>
              <a:defRPr/>
            </a:lvl3pPr>
            <a:lvl4pPr marL="923544" indent="0" algn="ctr" rtl="0" eaLnBrk="1" latinLnBrk="0" hangingPunct="1">
              <a:lnSpc>
                <a:spcPct val="100000"/>
              </a:lnSpc>
              <a:buNone/>
              <a:defRPr/>
            </a:lvl4pPr>
            <a:lvl5pPr marL="1115568" indent="0" algn="ctr" rtl="0" eaLnBrk="1" latinLnBrk="0" hangingPunct="1">
              <a:lnSpc>
                <a:spcPct val="100000"/>
              </a:lnSpc>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82296" indent="0" algn="l" rtl="0" eaLnBrk="1" latinLnBrk="0" hangingPunct="1">
              <a:lnSpc>
                <a:spcPct val="100000"/>
              </a:lnSpc>
              <a:buNone/>
              <a:defRPr sz="3200"/>
            </a:lvl1pPr>
            <a:lvl2pPr marL="402336" indent="0" algn="l" rtl="0" eaLnBrk="1" latinLnBrk="0" hangingPunct="1">
              <a:lnSpc>
                <a:spcPct val="100000"/>
              </a:lnSpc>
              <a:buNone/>
              <a:defRPr sz="3200"/>
            </a:lvl2pPr>
            <a:lvl3pPr marL="658368" indent="0" algn="l" rtl="0" eaLnBrk="1" latinLnBrk="0" hangingPunct="1">
              <a:lnSpc>
                <a:spcPct val="100000"/>
              </a:lnSpc>
              <a:buNone/>
              <a:defRPr sz="3200"/>
            </a:lvl3pPr>
            <a:lvl4pPr marL="923544" indent="0" algn="l" rtl="0" eaLnBrk="1" latinLnBrk="0" hangingPunct="1">
              <a:lnSpc>
                <a:spcPct val="100000"/>
              </a:lnSpc>
              <a:buNone/>
              <a:defRPr sz="3200"/>
            </a:lvl4pPr>
            <a:lvl5pPr marL="1115568" indent="0" algn="l" rtl="0" eaLnBrk="1" latinLnBrk="0" hangingPunct="1">
              <a:lnSpc>
                <a:spcPct val="100000"/>
              </a:lnSpc>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82296" indent="0" algn="l" rtl="0" eaLnBrk="1" latinLnBrk="0" hangingPunct="1">
              <a:lnSpc>
                <a:spcPct val="100000"/>
              </a:lnSpc>
              <a:buNone/>
              <a:defRPr sz="3200"/>
            </a:lvl1pPr>
            <a:lvl2pPr marL="402336" indent="0" algn="l" rtl="0" eaLnBrk="1" latinLnBrk="0" hangingPunct="1">
              <a:lnSpc>
                <a:spcPct val="100000"/>
              </a:lnSpc>
              <a:buNone/>
              <a:defRPr sz="3200"/>
            </a:lvl2pPr>
            <a:lvl3pPr marL="658368" indent="0" algn="l" rtl="0" eaLnBrk="1" latinLnBrk="0" hangingPunct="1">
              <a:lnSpc>
                <a:spcPct val="100000"/>
              </a:lnSpc>
              <a:buNone/>
              <a:defRPr sz="3200"/>
            </a:lvl3pPr>
            <a:lvl4pPr marL="923544" indent="0" algn="l" rtl="0" eaLnBrk="1" latinLnBrk="0" hangingPunct="1">
              <a:lnSpc>
                <a:spcPct val="100000"/>
              </a:lnSpc>
              <a:buNone/>
              <a:defRPr sz="3200"/>
            </a:lvl4pPr>
            <a:lvl5pPr marL="1115568" indent="0" algn="l" rtl="0" eaLnBrk="1" latinLnBrk="0" hangingPunct="1">
              <a:lnSpc>
                <a:spcPct val="100000"/>
              </a:lnSpc>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82296" indent="0" algn="l" rtl="0" eaLnBrk="1" latinLnBrk="0" hangingPunct="1">
              <a:lnSpc>
                <a:spcPct val="100000"/>
              </a:lnSpc>
              <a:buNone/>
              <a:defRPr sz="3200"/>
            </a:lvl1pPr>
            <a:lvl2pPr marL="402336" indent="0" algn="l" rtl="0" eaLnBrk="1" latinLnBrk="0" hangingPunct="1">
              <a:lnSpc>
                <a:spcPct val="100000"/>
              </a:lnSpc>
              <a:buNone/>
              <a:defRPr sz="3200"/>
            </a:lvl2pPr>
            <a:lvl3pPr marL="658368" indent="0" algn="l" rtl="0" eaLnBrk="1" latinLnBrk="0" hangingPunct="1">
              <a:lnSpc>
                <a:spcPct val="100000"/>
              </a:lnSpc>
              <a:buNone/>
              <a:defRPr sz="3200"/>
            </a:lvl3pPr>
            <a:lvl4pPr marL="923544" indent="0" algn="l" rtl="0" eaLnBrk="1" latinLnBrk="0" hangingPunct="1">
              <a:lnSpc>
                <a:spcPct val="100000"/>
              </a:lnSpc>
              <a:buNone/>
              <a:defRPr sz="3200"/>
            </a:lvl4pPr>
            <a:lvl5pPr marL="1115568" indent="0" algn="l" rtl="0" eaLnBrk="1" latinLnBrk="0" hangingPunct="1">
              <a:lnSpc>
                <a:spcPct val="100000"/>
              </a:lnSpc>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33622416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lt-LT" smtClean="0"/>
              <a:t>Spustelėję redag. ruoš. pavad. stilių</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54AB02A5-4FE5-49D9-9E24-09F23B90C450}" type="datetimeFigureOut">
              <a:rPr lang="en-US" smtClean="0">
                <a:solidFill>
                  <a:srgbClr val="E7DEC9">
                    <a:shade val="50000"/>
                    <a:satMod val="200000"/>
                  </a:srgbClr>
                </a:solidFill>
              </a:rPr>
              <a:pPr/>
              <a:t>4/18/2013</a:t>
            </a:fld>
            <a:endParaRPr lang="en-US">
              <a:solidFill>
                <a:srgbClr val="E7DEC9">
                  <a:shade val="50000"/>
                  <a:satMod val="200000"/>
                </a:srgbClr>
              </a:solidFill>
            </a:endParaRPr>
          </a:p>
        </p:txBody>
      </p:sp>
      <p:sp>
        <p:nvSpPr>
          <p:cNvPr id="5" name="Footer Placeholder 4"/>
          <p:cNvSpPr>
            <a:spLocks noGrp="1"/>
          </p:cNvSpPr>
          <p:nvPr>
            <p:ph type="ftr" sz="quarter" idx="11"/>
          </p:nvPr>
        </p:nvSpPr>
        <p:spPr>
          <a:xfrm>
            <a:off x="1174044" y="5357592"/>
            <a:ext cx="5034845" cy="365125"/>
          </a:xfrm>
        </p:spPr>
        <p:txBody>
          <a:bodyPr/>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6294C92D-0306-4E69-9CD3-20855E849650}"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5" name="Antrinis pavadinimas 2"/>
          <p:cNvSpPr txBox="1">
            <a:spLocks/>
          </p:cNvSpPr>
          <p:nvPr userDrawn="1"/>
        </p:nvSpPr>
        <p:spPr>
          <a:xfrm>
            <a:off x="2994643" y="522752"/>
            <a:ext cx="4563352" cy="64648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solidFill>
                  <a:prstClr val="white"/>
                </a:solidFill>
              </a:rPr>
              <a:t>    </a:t>
            </a:r>
            <a:r>
              <a:rPr lang="lt-LT" b="1" dirty="0" smtClean="0">
                <a:solidFill>
                  <a:prstClr val="white"/>
                </a:solidFill>
              </a:rPr>
              <a:t>DAIKTO   VARDAS</a:t>
            </a:r>
            <a:endParaRPr lang="lt-LT" b="1" dirty="0">
              <a:solidFill>
                <a:prstClr val="white"/>
              </a:solidFill>
            </a:endParaRPr>
          </a:p>
        </p:txBody>
      </p:sp>
      <p:sp>
        <p:nvSpPr>
          <p:cNvPr id="16" name="Stačiakampis 3"/>
          <p:cNvSpPr/>
          <p:nvPr userDrawn="1"/>
        </p:nvSpPr>
        <p:spPr>
          <a:xfrm>
            <a:off x="2483768" y="6092460"/>
            <a:ext cx="6264696" cy="523220"/>
          </a:xfrm>
          <a:prstGeom prst="rect">
            <a:avLst/>
          </a:prstGeom>
        </p:spPr>
        <p:txBody>
          <a:bodyPr wrap="square">
            <a:spAutoFit/>
          </a:bodyPr>
          <a:lstStyle/>
          <a:p>
            <a:r>
              <a:rPr lang="lt-LT" sz="1400" dirty="0">
                <a:solidFill>
                  <a:prstClr val="white">
                    <a:lumMod val="50000"/>
                  </a:prstClr>
                </a:solidFill>
                <a:latin typeface="Arial" pitchFamily="34" charset="0"/>
                <a:cs typeface="Arial" pitchFamily="34" charset="0"/>
              </a:rPr>
              <a:t>Mokymo inovacijų taikymo infrastruktūros kūrimas siekiant plėtoti netradi</a:t>
            </a:r>
            <a:r>
              <a:rPr lang="en-US" sz="1400" dirty="0">
                <a:solidFill>
                  <a:prstClr val="white">
                    <a:lumMod val="50000"/>
                  </a:prstClr>
                </a:solidFill>
                <a:latin typeface="Arial" pitchFamily="34" charset="0"/>
                <a:cs typeface="Arial" pitchFamily="34" charset="0"/>
              </a:rPr>
              <a:t>ci</a:t>
            </a:r>
            <a:r>
              <a:rPr lang="lt-LT" sz="1400" dirty="0">
                <a:solidFill>
                  <a:prstClr val="white">
                    <a:lumMod val="50000"/>
                  </a:prstClr>
                </a:solidFill>
                <a:latin typeface="Arial" pitchFamily="34" charset="0"/>
                <a:cs typeface="Arial" pitchFamily="34" charset="0"/>
              </a:rPr>
              <a:t>nio ugdymo formų </a:t>
            </a:r>
            <a:r>
              <a:rPr lang="lt-LT" sz="1400" dirty="0" smtClean="0">
                <a:solidFill>
                  <a:prstClr val="white">
                    <a:lumMod val="50000"/>
                  </a:prstClr>
                </a:solidFill>
                <a:latin typeface="Arial" pitchFamily="34" charset="0"/>
                <a:cs typeface="Arial" pitchFamily="34" charset="0"/>
              </a:rPr>
              <a:t>įvairovę. VP1-2.2-ŠMM-05-K-01-068</a:t>
            </a:r>
            <a:endParaRPr lang="lt-LT" sz="1400" dirty="0">
              <a:solidFill>
                <a:prstClr val="white">
                  <a:lumMod val="50000"/>
                </a:prstClr>
              </a:solidFill>
              <a:latin typeface="Arial" pitchFamily="34" charset="0"/>
              <a:cs typeface="Arial" pitchFamily="34" charset="0"/>
            </a:endParaRPr>
          </a:p>
        </p:txBody>
      </p:sp>
      <p:pic>
        <p:nvPicPr>
          <p:cNvPr id="17" name="Picture 9" descr="ESF keturspalvis"/>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0" y="5969000"/>
            <a:ext cx="22701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p:cNvPicPr>
            <a:picLocks noChangeAspect="1" noChangeArrowheads="1"/>
          </p:cNvPicPr>
          <p:nvPr userDrawn="1"/>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620" t="7491" r="1567" b="3319"/>
          <a:stretch/>
        </p:blipFill>
        <p:spPr bwMode="auto">
          <a:xfrm>
            <a:off x="113506" y="1366724"/>
            <a:ext cx="9030494" cy="4725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userDrawn="1"/>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3123"/>
          <a:stretch/>
        </p:blipFill>
        <p:spPr bwMode="auto">
          <a:xfrm>
            <a:off x="332864" y="404664"/>
            <a:ext cx="1457672" cy="1191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Antrinis pavadinimas 2"/>
          <p:cNvSpPr txBox="1">
            <a:spLocks/>
          </p:cNvSpPr>
          <p:nvPr userDrawn="1"/>
        </p:nvSpPr>
        <p:spPr>
          <a:xfrm>
            <a:off x="435792" y="1769103"/>
            <a:ext cx="2768056"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lt-LT" sz="2000" dirty="0">
                <a:solidFill>
                  <a:srgbClr val="F79646"/>
                </a:solidFill>
                <a:latin typeface="Arial" pitchFamily="34" charset="0"/>
                <a:cs typeface="Arial" pitchFamily="34" charset="0"/>
              </a:rPr>
              <a:t/>
            </a:r>
            <a:br>
              <a:rPr lang="lt-LT" sz="2000" dirty="0">
                <a:solidFill>
                  <a:srgbClr val="F79646"/>
                </a:solidFill>
                <a:latin typeface="Arial" pitchFamily="34" charset="0"/>
                <a:cs typeface="Arial" pitchFamily="34" charset="0"/>
              </a:rPr>
            </a:br>
            <a:endParaRPr lang="lt-LT" sz="2000" dirty="0" smtClean="0">
              <a:solidFill>
                <a:srgbClr val="F79646"/>
              </a:solidFill>
              <a:latin typeface="Arial" pitchFamily="34" charset="0"/>
              <a:cs typeface="Arial" pitchFamily="34" charset="0"/>
            </a:endParaRPr>
          </a:p>
        </p:txBody>
      </p:sp>
      <p:sp>
        <p:nvSpPr>
          <p:cNvPr id="21" name="Antrinis pavadinimas 2"/>
          <p:cNvSpPr txBox="1">
            <a:spLocks/>
          </p:cNvSpPr>
          <p:nvPr userDrawn="1"/>
        </p:nvSpPr>
        <p:spPr>
          <a:xfrm>
            <a:off x="3955544" y="1738202"/>
            <a:ext cx="4653644"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lt-LT" sz="2000" dirty="0" smtClean="0">
              <a:solidFill>
                <a:srgbClr val="F79646"/>
              </a:solidFill>
              <a:latin typeface="Arial" pitchFamily="34" charset="0"/>
              <a:cs typeface="Arial" pitchFamily="34" charset="0"/>
            </a:endParaRPr>
          </a:p>
        </p:txBody>
      </p:sp>
      <p:pic>
        <p:nvPicPr>
          <p:cNvPr id="22" name="Picture 2" descr="http://www.ames.lt/uploads/images/kuriame_lietuvos_ateiti__981_x_396_.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435792" y="5978481"/>
            <a:ext cx="1860869" cy="75117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r="2902"/>
          <a:stretch/>
        </p:blipFill>
        <p:spPr bwMode="auto">
          <a:xfrm>
            <a:off x="1742208" y="325266"/>
            <a:ext cx="7232322" cy="1041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24552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Footer Placeholder 4"/>
          <p:cNvSpPr>
            <a:spLocks noGrp="1"/>
          </p:cNvSpPr>
          <p:nvPr>
            <p:ph type="ftr" sz="quarter" idx="11"/>
          </p:nvPr>
        </p:nvSpPr>
        <p:spPr/>
        <p:txBody>
          <a:bodyPr/>
          <a:lstStyle/>
          <a:p>
            <a:endParaRPr lang="lt-LT" dirty="0">
              <a:solidFill>
                <a:prstClr val="black"/>
              </a:solidFill>
              <a:cs typeface="Arial" charset="0"/>
            </a:endParaRPr>
          </a:p>
        </p:txBody>
      </p:sp>
      <p:sp>
        <p:nvSpPr>
          <p:cNvPr id="6" name="Slide Number Placeholder 5"/>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37479166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lt-LT" smtClean="0"/>
              <a:t>Spustelėję redag. ruoš. pavad. stilių</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Footer Placeholder 4"/>
          <p:cNvSpPr>
            <a:spLocks noGrp="1"/>
          </p:cNvSpPr>
          <p:nvPr>
            <p:ph type="ftr" sz="quarter" idx="11"/>
          </p:nvPr>
        </p:nvSpPr>
        <p:spPr/>
        <p:txBody>
          <a:bodyPr/>
          <a:lstStyle/>
          <a:p>
            <a:endParaRPr lang="lt-LT" dirty="0">
              <a:solidFill>
                <a:prstClr val="black"/>
              </a:solidFill>
              <a:cs typeface="Arial" charset="0"/>
            </a:endParaRPr>
          </a:p>
        </p:txBody>
      </p:sp>
      <p:sp>
        <p:nvSpPr>
          <p:cNvPr id="6" name="Slide Number Placeholder 5"/>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4078722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5" name="Date Placeholder 4"/>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6" name="Footer Placeholder 5"/>
          <p:cNvSpPr>
            <a:spLocks noGrp="1"/>
          </p:cNvSpPr>
          <p:nvPr>
            <p:ph type="ftr" sz="quarter" idx="11"/>
          </p:nvPr>
        </p:nvSpPr>
        <p:spPr/>
        <p:txBody>
          <a:bodyPr/>
          <a:lstStyle/>
          <a:p>
            <a:endParaRPr lang="lt-LT" dirty="0">
              <a:solidFill>
                <a:prstClr val="black"/>
              </a:solidFill>
              <a:cs typeface="Arial" charset="0"/>
            </a:endParaRPr>
          </a:p>
        </p:txBody>
      </p:sp>
      <p:sp>
        <p:nvSpPr>
          <p:cNvPr id="7" name="Slide Number Placeholder 6"/>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
        <p:nvSpPr>
          <p:cNvPr id="9" name="Content Placeholder 8"/>
          <p:cNvSpPr>
            <a:spLocks noGrp="1"/>
          </p:cNvSpPr>
          <p:nvPr>
            <p:ph sz="quarter" idx="13"/>
          </p:nvPr>
        </p:nvSpPr>
        <p:spPr>
          <a:xfrm>
            <a:off x="1298448" y="2121407"/>
            <a:ext cx="3200400" cy="3602736"/>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extLst>
      <p:ext uri="{BB962C8B-B14F-4D97-AF65-F5344CB8AC3E}">
        <p14:creationId xmlns:p14="http://schemas.microsoft.com/office/powerpoint/2010/main" val="25362514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7" name="Date Placeholder 6"/>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8" name="Footer Placeholder 7"/>
          <p:cNvSpPr>
            <a:spLocks noGrp="1"/>
          </p:cNvSpPr>
          <p:nvPr>
            <p:ph type="ftr" sz="quarter" idx="11"/>
          </p:nvPr>
        </p:nvSpPr>
        <p:spPr/>
        <p:txBody>
          <a:bodyPr/>
          <a:lstStyle/>
          <a:p>
            <a:endParaRPr lang="lt-LT" dirty="0">
              <a:solidFill>
                <a:prstClr val="black"/>
              </a:solidFill>
              <a:cs typeface="Arial" charset="0"/>
            </a:endParaRPr>
          </a:p>
        </p:txBody>
      </p:sp>
      <p:sp>
        <p:nvSpPr>
          <p:cNvPr id="9" name="Slide Number Placeholder 8"/>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
        <p:nvSpPr>
          <p:cNvPr id="11" name="Content Placeholder 10"/>
          <p:cNvSpPr>
            <a:spLocks noGrp="1"/>
          </p:cNvSpPr>
          <p:nvPr>
            <p:ph sz="quarter" idx="13"/>
          </p:nvPr>
        </p:nvSpPr>
        <p:spPr>
          <a:xfrm>
            <a:off x="1298448" y="2944368"/>
            <a:ext cx="3227832" cy="2779776"/>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extLst>
      <p:ext uri="{BB962C8B-B14F-4D97-AF65-F5344CB8AC3E}">
        <p14:creationId xmlns:p14="http://schemas.microsoft.com/office/powerpoint/2010/main" val="30642617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Date Placeholder 2"/>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4" name="Footer Placeholder 3"/>
          <p:cNvSpPr>
            <a:spLocks noGrp="1"/>
          </p:cNvSpPr>
          <p:nvPr>
            <p:ph type="ftr" sz="quarter" idx="11"/>
          </p:nvPr>
        </p:nvSpPr>
        <p:spPr/>
        <p:txBody>
          <a:bodyPr/>
          <a:lstStyle/>
          <a:p>
            <a:endParaRPr lang="lt-LT" dirty="0">
              <a:solidFill>
                <a:prstClr val="black"/>
              </a:solidFill>
              <a:cs typeface="Arial" charset="0"/>
            </a:endParaRPr>
          </a:p>
        </p:txBody>
      </p:sp>
      <p:sp>
        <p:nvSpPr>
          <p:cNvPr id="5" name="Slide Number Placeholder 4"/>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9200442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3" name="Footer Placeholder 2"/>
          <p:cNvSpPr>
            <a:spLocks noGrp="1"/>
          </p:cNvSpPr>
          <p:nvPr>
            <p:ph type="ftr" sz="quarter" idx="11"/>
          </p:nvPr>
        </p:nvSpPr>
        <p:spPr/>
        <p:txBody>
          <a:bodyPr/>
          <a:lstStyle/>
          <a:p>
            <a:endParaRPr lang="lt-LT" dirty="0">
              <a:solidFill>
                <a:prstClr val="black"/>
              </a:solidFill>
              <a:cs typeface="Arial" charset="0"/>
            </a:endParaRPr>
          </a:p>
        </p:txBody>
      </p:sp>
      <p:sp>
        <p:nvSpPr>
          <p:cNvPr id="4" name="Slide Number Placeholder 3"/>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5147720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lt-LT" smtClean="0"/>
              <a:t>Spustelėję redag. ruoš. pavad. stilių</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a:xfrm rot="60000">
            <a:off x="6341698" y="5885672"/>
            <a:ext cx="1213821" cy="365125"/>
          </a:xfr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6" name="Footer Placeholder 5"/>
          <p:cNvSpPr>
            <a:spLocks noGrp="1"/>
          </p:cNvSpPr>
          <p:nvPr>
            <p:ph type="ftr" sz="quarter" idx="11"/>
          </p:nvPr>
        </p:nvSpPr>
        <p:spPr>
          <a:xfrm rot="-60000">
            <a:off x="914554" y="5829261"/>
            <a:ext cx="3522607" cy="365125"/>
          </a:xfrm>
        </p:spPr>
        <p:txBody>
          <a:bodyPr/>
          <a:lstStyle/>
          <a:p>
            <a:endParaRPr lang="lt-LT" dirty="0">
              <a:solidFill>
                <a:prstClr val="black"/>
              </a:solidFill>
              <a:cs typeface="Arial" charset="0"/>
            </a:endParaRPr>
          </a:p>
        </p:txBody>
      </p:sp>
      <p:sp>
        <p:nvSpPr>
          <p:cNvPr id="7" name="Slide Number Placeholder 6"/>
          <p:cNvSpPr>
            <a:spLocks noGrp="1"/>
          </p:cNvSpPr>
          <p:nvPr>
            <p:ph type="sldNum" sz="quarter" idx="12"/>
          </p:nvPr>
        </p:nvSpPr>
        <p:spPr>
          <a:xfrm rot="60000">
            <a:off x="7557313" y="5896961"/>
            <a:ext cx="554023" cy="365125"/>
          </a:xfr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38650550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lt-LT" smtClean="0"/>
              <a:t>Spustelėję redag. ruoš. pavad. stilių</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a:xfrm rot="60000">
            <a:off x="6345936" y="5888737"/>
            <a:ext cx="1213821" cy="365125"/>
          </a:xfr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6" name="Footer Placeholder 5"/>
          <p:cNvSpPr>
            <a:spLocks noGrp="1"/>
          </p:cNvSpPr>
          <p:nvPr>
            <p:ph type="ftr" sz="quarter" idx="11"/>
          </p:nvPr>
        </p:nvSpPr>
        <p:spPr>
          <a:xfrm rot="-60000">
            <a:off x="914569" y="5831037"/>
            <a:ext cx="3319043" cy="365125"/>
          </a:xfrm>
        </p:spPr>
        <p:txBody>
          <a:bodyPr/>
          <a:lstStyle/>
          <a:p>
            <a:endParaRPr lang="lt-LT" dirty="0">
              <a:solidFill>
                <a:prstClr val="black"/>
              </a:solidFill>
              <a:cs typeface="Arial" charset="0"/>
            </a:endParaRPr>
          </a:p>
        </p:txBody>
      </p:sp>
      <p:sp>
        <p:nvSpPr>
          <p:cNvPr id="7" name="Slide Number Placeholder 6"/>
          <p:cNvSpPr>
            <a:spLocks noGrp="1"/>
          </p:cNvSpPr>
          <p:nvPr>
            <p:ph type="sldNum" sz="quarter" idx="12"/>
          </p:nvPr>
        </p:nvSpPr>
        <p:spPr>
          <a:xfrm rot="60000">
            <a:off x="7562089" y="5900026"/>
            <a:ext cx="554023" cy="365125"/>
          </a:xfr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2744018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nchor="ct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Footer Placeholder 4"/>
          <p:cNvSpPr>
            <a:spLocks noGrp="1"/>
          </p:cNvSpPr>
          <p:nvPr>
            <p:ph type="ftr" sz="quarter" idx="11"/>
          </p:nvPr>
        </p:nvSpPr>
        <p:spPr/>
        <p:txBody>
          <a:bodyPr/>
          <a:lstStyle/>
          <a:p>
            <a:endParaRPr lang="lt-LT" dirty="0">
              <a:solidFill>
                <a:prstClr val="black"/>
              </a:solidFill>
              <a:cs typeface="Arial" charset="0"/>
            </a:endParaRPr>
          </a:p>
        </p:txBody>
      </p:sp>
      <p:sp>
        <p:nvSpPr>
          <p:cNvPr id="6" name="Slide Number Placeholder 5"/>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5794670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Footer Placeholder 4"/>
          <p:cNvSpPr>
            <a:spLocks noGrp="1"/>
          </p:cNvSpPr>
          <p:nvPr>
            <p:ph type="ftr" sz="quarter" idx="11"/>
          </p:nvPr>
        </p:nvSpPr>
        <p:spPr/>
        <p:txBody>
          <a:bodyPr/>
          <a:lstStyle/>
          <a:p>
            <a:endParaRPr lang="lt-LT" dirty="0">
              <a:solidFill>
                <a:prstClr val="black"/>
              </a:solidFill>
              <a:cs typeface="Arial" charset="0"/>
            </a:endParaRPr>
          </a:p>
        </p:txBody>
      </p:sp>
      <p:sp>
        <p:nvSpPr>
          <p:cNvPr id="6" name="Slide Number Placeholder 5"/>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39640707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Mouse Mischief 1 - 3 Choices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8955993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Mouse Mischief 1 - Yes/No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0928464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Mouse Mischief 1 - Drawing">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40282108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Mouse Mischief 1 - 3 Choices TopVertical">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a:prstGeom prst="rect">
            <a:avLst/>
          </a:prstGeom>
        </p:spPr>
        <p:txBody>
          <a:bodyPr vert="horz" wrap="square" anchor="ctr" anchorCtr="1">
            <a:normAutofit/>
          </a:bodyPr>
          <a:lstStyle>
            <a:lvl1pPr marL="0" indent="0" algn="ctr" rtl="0" eaLnBrk="0" fontAlgn="base" hangingPunct="0">
              <a:spcBef>
                <a:spcPct val="20000"/>
              </a:spcBef>
              <a:spcAft>
                <a:spcPct val="0"/>
              </a:spcAft>
              <a:buNone/>
              <a:defRPr/>
            </a:lvl1pPr>
            <a:lvl2pPr marL="457200" indent="0" algn="ctr" rtl="0" eaLnBrk="0" fontAlgn="base" hangingPunct="0">
              <a:spcBef>
                <a:spcPct val="20000"/>
              </a:spcBef>
              <a:spcAft>
                <a:spcPct val="0"/>
              </a:spcAft>
              <a:buNone/>
              <a:defRPr/>
            </a:lvl2pPr>
            <a:lvl3pPr marL="914400" indent="0" algn="ctr" rtl="0" eaLnBrk="0" fontAlgn="base" hangingPunct="0">
              <a:spcBef>
                <a:spcPct val="20000"/>
              </a:spcBef>
              <a:spcAft>
                <a:spcPct val="0"/>
              </a:spcAft>
              <a:buNone/>
              <a:defRPr/>
            </a:lvl3pPr>
            <a:lvl4pPr marL="1371600" indent="0" algn="ctr" rtl="0" eaLnBrk="0" fontAlgn="base" hangingPunct="0">
              <a:spcBef>
                <a:spcPct val="20000"/>
              </a:spcBef>
              <a:spcAft>
                <a:spcPct val="0"/>
              </a:spcAft>
              <a:buNone/>
              <a:defRPr/>
            </a:lvl4pPr>
            <a:lvl5pPr marL="1828800" indent="0" algn="ctr" rtl="0" eaLnBrk="0" fontAlgn="base" hangingPunct="0">
              <a:spcBef>
                <a:spcPct val="20000"/>
              </a:spcBef>
              <a:spcAft>
                <a:spcPct val="0"/>
              </a:spcAft>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5538065"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sp>
        <p:nvSpPr>
          <p:cNvPr id="8" name="Turinio vietos rezervavimo ženklas 7"/>
          <p:cNvSpPr>
            <a:spLocks noGrp="1"/>
          </p:cNvSpPr>
          <p:nvPr>
            <p:ph sz="quarter" idx="12"/>
            <p:custDataLst>
              <p:tags r:id="rId3"/>
            </p:custDataLst>
          </p:nvPr>
        </p:nvSpPr>
        <p:spPr>
          <a:xfrm>
            <a:off x="3761385"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sp>
        <p:nvSpPr>
          <p:cNvPr id="9" name="Turinio vietos rezervavimo ženklas 8"/>
          <p:cNvSpPr>
            <a:spLocks noGrp="1"/>
          </p:cNvSpPr>
          <p:nvPr>
            <p:ph sz="quarter" idx="13"/>
            <p:custDataLst>
              <p:tags r:id="rId4"/>
            </p:custDataLst>
          </p:nvPr>
        </p:nvSpPr>
        <p:spPr>
          <a:xfrm>
            <a:off x="1984706"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5920054" y="1355827"/>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4143375" y="1355827"/>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2366696" y="1355827"/>
            <a:ext cx="857250" cy="857250"/>
          </a:xfrm>
          <a:prstGeom prst="rect">
            <a:avLst/>
          </a:prstGeom>
        </p:spPr>
      </p:pic>
    </p:spTree>
    <p:custDataLst>
      <p:custData r:id="rId1"/>
    </p:custDataLst>
    <p:extLst>
      <p:ext uri="{BB962C8B-B14F-4D97-AF65-F5344CB8AC3E}">
        <p14:creationId xmlns:p14="http://schemas.microsoft.com/office/powerpoint/2010/main" val="15856568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Mouse Mischief 1 - 3 Choices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5282901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Mouse Mischief 1 - Yes/No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32534202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Mouse Mischief 1 - Drawing">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40847066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Mouse Mischief 6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7467520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Mouse Mischief 1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20631340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Mouse Mischief 7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35463417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Mouse Mischief 1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4415538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Mouse Mischief 9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33207941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Mouse Mischief 2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23730846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Mouse Mischief 11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3914310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Mouse Mischief 10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3349903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Mouse Mischief 8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5655719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Mouse Mischief 12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18289241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Mouse Mischief 9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11386867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Mouse Mischief 13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9657688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Mouse Mischief 10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6332344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Mouse Mischief 14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36559746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3_Mouse Mischief 1 - 3 Choices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1744623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_Mouse Mischief 1 - Yes/No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41951776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Mouse Mischief 1 - Drawing">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477678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Mouse Mischief 1 - 3 Choices TopVertical">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a:prstGeom prst="rect">
            <a:avLst/>
          </a:prstGeom>
        </p:spPr>
        <p:txBody>
          <a:bodyPr vert="horz" wrap="square" anchor="ctr" anchorCtr="1">
            <a:normAutofit/>
          </a:bodyPr>
          <a:lstStyle>
            <a:lvl1pPr marL="0" indent="0" algn="ctr" rtl="0" eaLnBrk="0" fontAlgn="base" hangingPunct="0">
              <a:spcBef>
                <a:spcPct val="20000"/>
              </a:spcBef>
              <a:spcAft>
                <a:spcPct val="0"/>
              </a:spcAft>
              <a:buNone/>
              <a:defRPr/>
            </a:lvl1pPr>
            <a:lvl2pPr marL="457200" indent="0" algn="ctr" rtl="0" eaLnBrk="0" fontAlgn="base" hangingPunct="0">
              <a:spcBef>
                <a:spcPct val="20000"/>
              </a:spcBef>
              <a:spcAft>
                <a:spcPct val="0"/>
              </a:spcAft>
              <a:buNone/>
              <a:defRPr/>
            </a:lvl2pPr>
            <a:lvl3pPr marL="914400" indent="0" algn="ctr" rtl="0" eaLnBrk="0" fontAlgn="base" hangingPunct="0">
              <a:spcBef>
                <a:spcPct val="20000"/>
              </a:spcBef>
              <a:spcAft>
                <a:spcPct val="0"/>
              </a:spcAft>
              <a:buNone/>
              <a:defRPr/>
            </a:lvl3pPr>
            <a:lvl4pPr marL="1371600" indent="0" algn="ctr" rtl="0" eaLnBrk="0" fontAlgn="base" hangingPunct="0">
              <a:spcBef>
                <a:spcPct val="20000"/>
              </a:spcBef>
              <a:spcAft>
                <a:spcPct val="0"/>
              </a:spcAft>
              <a:buNone/>
              <a:defRPr/>
            </a:lvl4pPr>
            <a:lvl5pPr marL="1828800" indent="0" algn="ctr" rtl="0" eaLnBrk="0" fontAlgn="base" hangingPunct="0">
              <a:spcBef>
                <a:spcPct val="20000"/>
              </a:spcBef>
              <a:spcAft>
                <a:spcPct val="0"/>
              </a:spcAft>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5538065"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sp>
        <p:nvSpPr>
          <p:cNvPr id="8" name="Turinio vietos rezervavimo ženklas 7"/>
          <p:cNvSpPr>
            <a:spLocks noGrp="1"/>
          </p:cNvSpPr>
          <p:nvPr>
            <p:ph sz="quarter" idx="12"/>
            <p:custDataLst>
              <p:tags r:id="rId3"/>
            </p:custDataLst>
          </p:nvPr>
        </p:nvSpPr>
        <p:spPr>
          <a:xfrm>
            <a:off x="3761385"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sp>
        <p:nvSpPr>
          <p:cNvPr id="9" name="Turinio vietos rezervavimo ženklas 8"/>
          <p:cNvSpPr>
            <a:spLocks noGrp="1"/>
          </p:cNvSpPr>
          <p:nvPr>
            <p:ph sz="quarter" idx="13"/>
            <p:custDataLst>
              <p:tags r:id="rId4"/>
            </p:custDataLst>
          </p:nvPr>
        </p:nvSpPr>
        <p:spPr>
          <a:xfrm>
            <a:off x="1984706"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5920054" y="1355827"/>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4143375" y="1355827"/>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2366696" y="1355827"/>
            <a:ext cx="857250" cy="857250"/>
          </a:xfrm>
          <a:prstGeom prst="rect">
            <a:avLst/>
          </a:prstGeom>
        </p:spPr>
      </p:pic>
    </p:spTree>
    <p:custDataLst>
      <p:custData r:id="rId1"/>
    </p:custDataLst>
    <p:extLst>
      <p:ext uri="{BB962C8B-B14F-4D97-AF65-F5344CB8AC3E}">
        <p14:creationId xmlns:p14="http://schemas.microsoft.com/office/powerpoint/2010/main" val="23903357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4_Mouse Mischief 1 - 3 Choices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3389411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3_Mouse Mischief 1 - Yes/No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833477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Mouse Mischief 1 - Drawing">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4997990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Mouse Mischief 6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66416449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Mouse Mischief 1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4809253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_Mouse Mischief 7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12831932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5_Mouse Mischief 1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350648636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Mouse Mischief 9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9228272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_Mouse Mischief 2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24849705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_Mouse Mischief 11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13404116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_Mouse Mischief 10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235051099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Mouse Mischief 8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5621161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_Mouse Mischief 12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38003381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Mouse Mischief 9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17394566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Mouse Mischief 13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193047462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Mouse Mischief 10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342791113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_Mouse Mischief 14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5106590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lt-LT" smtClean="0"/>
              <a:t>Spustelėję redag. ruoš. pavad. stilių</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54AB02A5-4FE5-49D9-9E24-09F23B90C450}" type="datetimeFigureOut">
              <a:rPr lang="en-US" smtClean="0">
                <a:solidFill>
                  <a:srgbClr val="E7DEC9">
                    <a:shade val="50000"/>
                    <a:satMod val="200000"/>
                  </a:srgbClr>
                </a:solidFill>
              </a:rPr>
              <a:pPr/>
              <a:t>4/18/2013</a:t>
            </a:fld>
            <a:endParaRPr lang="en-US">
              <a:solidFill>
                <a:srgbClr val="E7DEC9">
                  <a:shade val="50000"/>
                  <a:satMod val="200000"/>
                </a:srgbClr>
              </a:solidFill>
            </a:endParaRPr>
          </a:p>
        </p:txBody>
      </p:sp>
      <p:sp>
        <p:nvSpPr>
          <p:cNvPr id="5" name="Footer Placeholder 4"/>
          <p:cNvSpPr>
            <a:spLocks noGrp="1"/>
          </p:cNvSpPr>
          <p:nvPr>
            <p:ph type="ftr" sz="quarter" idx="11"/>
          </p:nvPr>
        </p:nvSpPr>
        <p:spPr>
          <a:xfrm>
            <a:off x="1174044" y="5357592"/>
            <a:ext cx="5034845" cy="365125"/>
          </a:xfrm>
        </p:spPr>
        <p:txBody>
          <a:bodyPr/>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6294C92D-0306-4E69-9CD3-20855E849650}"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5" name="Antrinis pavadinimas 2"/>
          <p:cNvSpPr txBox="1">
            <a:spLocks/>
          </p:cNvSpPr>
          <p:nvPr userDrawn="1"/>
        </p:nvSpPr>
        <p:spPr>
          <a:xfrm>
            <a:off x="2994643" y="522752"/>
            <a:ext cx="4563352" cy="64648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solidFill>
                  <a:prstClr val="white"/>
                </a:solidFill>
              </a:rPr>
              <a:t>    </a:t>
            </a:r>
            <a:r>
              <a:rPr lang="lt-LT" b="1" dirty="0" smtClean="0">
                <a:solidFill>
                  <a:prstClr val="white"/>
                </a:solidFill>
              </a:rPr>
              <a:t>DAIKTO   VARDAS</a:t>
            </a:r>
            <a:endParaRPr lang="lt-LT" b="1" dirty="0">
              <a:solidFill>
                <a:prstClr val="white"/>
              </a:solidFill>
            </a:endParaRPr>
          </a:p>
        </p:txBody>
      </p:sp>
      <p:sp>
        <p:nvSpPr>
          <p:cNvPr id="16" name="Stačiakampis 3"/>
          <p:cNvSpPr/>
          <p:nvPr userDrawn="1"/>
        </p:nvSpPr>
        <p:spPr>
          <a:xfrm>
            <a:off x="2483768" y="6092460"/>
            <a:ext cx="6264696" cy="523220"/>
          </a:xfrm>
          <a:prstGeom prst="rect">
            <a:avLst/>
          </a:prstGeom>
        </p:spPr>
        <p:txBody>
          <a:bodyPr wrap="square">
            <a:spAutoFit/>
          </a:bodyPr>
          <a:lstStyle/>
          <a:p>
            <a:r>
              <a:rPr lang="lt-LT" sz="1400" dirty="0">
                <a:solidFill>
                  <a:prstClr val="white">
                    <a:lumMod val="50000"/>
                  </a:prstClr>
                </a:solidFill>
                <a:latin typeface="Arial" pitchFamily="34" charset="0"/>
                <a:cs typeface="Arial" pitchFamily="34" charset="0"/>
              </a:rPr>
              <a:t>Mokymo inovacijų taikymo infrastruktūros kūrimas siekiant plėtoti netradi</a:t>
            </a:r>
            <a:r>
              <a:rPr lang="en-US" sz="1400" dirty="0">
                <a:solidFill>
                  <a:prstClr val="white">
                    <a:lumMod val="50000"/>
                  </a:prstClr>
                </a:solidFill>
                <a:latin typeface="Arial" pitchFamily="34" charset="0"/>
                <a:cs typeface="Arial" pitchFamily="34" charset="0"/>
              </a:rPr>
              <a:t>ci</a:t>
            </a:r>
            <a:r>
              <a:rPr lang="lt-LT" sz="1400" dirty="0">
                <a:solidFill>
                  <a:prstClr val="white">
                    <a:lumMod val="50000"/>
                  </a:prstClr>
                </a:solidFill>
                <a:latin typeface="Arial" pitchFamily="34" charset="0"/>
                <a:cs typeface="Arial" pitchFamily="34" charset="0"/>
              </a:rPr>
              <a:t>nio ugdymo formų </a:t>
            </a:r>
            <a:r>
              <a:rPr lang="lt-LT" sz="1400" dirty="0" smtClean="0">
                <a:solidFill>
                  <a:prstClr val="white">
                    <a:lumMod val="50000"/>
                  </a:prstClr>
                </a:solidFill>
                <a:latin typeface="Arial" pitchFamily="34" charset="0"/>
                <a:cs typeface="Arial" pitchFamily="34" charset="0"/>
              </a:rPr>
              <a:t>įvairovę. VP1-2.2-ŠMM-05-K-01-068</a:t>
            </a:r>
            <a:endParaRPr lang="lt-LT" sz="1400" dirty="0">
              <a:solidFill>
                <a:prstClr val="white">
                  <a:lumMod val="50000"/>
                </a:prstClr>
              </a:solidFill>
              <a:latin typeface="Arial" pitchFamily="34" charset="0"/>
              <a:cs typeface="Arial" pitchFamily="34" charset="0"/>
            </a:endParaRPr>
          </a:p>
        </p:txBody>
      </p:sp>
      <p:pic>
        <p:nvPicPr>
          <p:cNvPr id="17" name="Picture 9" descr="ESF keturspalvis"/>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0" y="5969000"/>
            <a:ext cx="22701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p:cNvPicPr>
            <a:picLocks noChangeAspect="1" noChangeArrowheads="1"/>
          </p:cNvPicPr>
          <p:nvPr userDrawn="1"/>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620" t="7491" r="1567" b="3319"/>
          <a:stretch/>
        </p:blipFill>
        <p:spPr bwMode="auto">
          <a:xfrm>
            <a:off x="113506" y="1366724"/>
            <a:ext cx="9030494" cy="4725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userDrawn="1"/>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3123"/>
          <a:stretch/>
        </p:blipFill>
        <p:spPr bwMode="auto">
          <a:xfrm>
            <a:off x="332864" y="404664"/>
            <a:ext cx="1457672" cy="1191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Antrinis pavadinimas 2"/>
          <p:cNvSpPr txBox="1">
            <a:spLocks/>
          </p:cNvSpPr>
          <p:nvPr userDrawn="1"/>
        </p:nvSpPr>
        <p:spPr>
          <a:xfrm>
            <a:off x="435792" y="1769103"/>
            <a:ext cx="2768056"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lt-LT" sz="2000" dirty="0">
                <a:solidFill>
                  <a:srgbClr val="F79646"/>
                </a:solidFill>
                <a:latin typeface="Arial" pitchFamily="34" charset="0"/>
                <a:cs typeface="Arial" pitchFamily="34" charset="0"/>
              </a:rPr>
              <a:t/>
            </a:r>
            <a:br>
              <a:rPr lang="lt-LT" sz="2000" dirty="0">
                <a:solidFill>
                  <a:srgbClr val="F79646"/>
                </a:solidFill>
                <a:latin typeface="Arial" pitchFamily="34" charset="0"/>
                <a:cs typeface="Arial" pitchFamily="34" charset="0"/>
              </a:rPr>
            </a:br>
            <a:endParaRPr lang="lt-LT" sz="2000" dirty="0" smtClean="0">
              <a:solidFill>
                <a:srgbClr val="F79646"/>
              </a:solidFill>
              <a:latin typeface="Arial" pitchFamily="34" charset="0"/>
              <a:cs typeface="Arial" pitchFamily="34" charset="0"/>
            </a:endParaRPr>
          </a:p>
        </p:txBody>
      </p:sp>
      <p:sp>
        <p:nvSpPr>
          <p:cNvPr id="21" name="Antrinis pavadinimas 2"/>
          <p:cNvSpPr txBox="1">
            <a:spLocks/>
          </p:cNvSpPr>
          <p:nvPr userDrawn="1"/>
        </p:nvSpPr>
        <p:spPr>
          <a:xfrm>
            <a:off x="3955544" y="1738202"/>
            <a:ext cx="4653644"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lt-LT" sz="2000" dirty="0" smtClean="0">
              <a:solidFill>
                <a:srgbClr val="F79646"/>
              </a:solidFill>
              <a:latin typeface="Arial" pitchFamily="34" charset="0"/>
              <a:cs typeface="Arial" pitchFamily="34" charset="0"/>
            </a:endParaRPr>
          </a:p>
        </p:txBody>
      </p:sp>
      <p:pic>
        <p:nvPicPr>
          <p:cNvPr id="22" name="Picture 2" descr="http://www.ames.lt/uploads/images/kuriame_lietuvos_ateiti__981_x_396_.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435792" y="5978481"/>
            <a:ext cx="1860869" cy="75117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r="2902"/>
          <a:stretch/>
        </p:blipFill>
        <p:spPr bwMode="auto">
          <a:xfrm>
            <a:off x="1742208" y="325266"/>
            <a:ext cx="7232322" cy="1041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168275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Footer Placeholder 4"/>
          <p:cNvSpPr>
            <a:spLocks noGrp="1"/>
          </p:cNvSpPr>
          <p:nvPr>
            <p:ph type="ftr" sz="quarter" idx="11"/>
          </p:nvPr>
        </p:nvSpPr>
        <p:spPr/>
        <p:txBody>
          <a:bodyPr/>
          <a:lstStyle/>
          <a:p>
            <a:endParaRPr lang="lt-LT" dirty="0">
              <a:solidFill>
                <a:prstClr val="black"/>
              </a:solidFill>
              <a:cs typeface="Arial" charset="0"/>
            </a:endParaRPr>
          </a:p>
        </p:txBody>
      </p:sp>
      <p:sp>
        <p:nvSpPr>
          <p:cNvPr id="6" name="Slide Number Placeholder 5"/>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30009986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lt-LT" smtClean="0"/>
              <a:t>Spustelėję redag. ruoš. pavad. stilių</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Footer Placeholder 4"/>
          <p:cNvSpPr>
            <a:spLocks noGrp="1"/>
          </p:cNvSpPr>
          <p:nvPr>
            <p:ph type="ftr" sz="quarter" idx="11"/>
          </p:nvPr>
        </p:nvSpPr>
        <p:spPr/>
        <p:txBody>
          <a:bodyPr/>
          <a:lstStyle/>
          <a:p>
            <a:endParaRPr lang="lt-LT" dirty="0">
              <a:solidFill>
                <a:prstClr val="black"/>
              </a:solidFill>
              <a:cs typeface="Arial" charset="0"/>
            </a:endParaRPr>
          </a:p>
        </p:txBody>
      </p:sp>
      <p:sp>
        <p:nvSpPr>
          <p:cNvPr id="6" name="Slide Number Placeholder 5"/>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1553049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5" name="Date Placeholder 4"/>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6" name="Footer Placeholder 5"/>
          <p:cNvSpPr>
            <a:spLocks noGrp="1"/>
          </p:cNvSpPr>
          <p:nvPr>
            <p:ph type="ftr" sz="quarter" idx="11"/>
          </p:nvPr>
        </p:nvSpPr>
        <p:spPr/>
        <p:txBody>
          <a:bodyPr/>
          <a:lstStyle/>
          <a:p>
            <a:endParaRPr lang="lt-LT" dirty="0">
              <a:solidFill>
                <a:prstClr val="black"/>
              </a:solidFill>
              <a:cs typeface="Arial" charset="0"/>
            </a:endParaRPr>
          </a:p>
        </p:txBody>
      </p:sp>
      <p:sp>
        <p:nvSpPr>
          <p:cNvPr id="7" name="Slide Number Placeholder 6"/>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
        <p:nvSpPr>
          <p:cNvPr id="9" name="Content Placeholder 8"/>
          <p:cNvSpPr>
            <a:spLocks noGrp="1"/>
          </p:cNvSpPr>
          <p:nvPr>
            <p:ph sz="quarter" idx="13"/>
          </p:nvPr>
        </p:nvSpPr>
        <p:spPr>
          <a:xfrm>
            <a:off x="1298448" y="2121407"/>
            <a:ext cx="3200400" cy="3602736"/>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extLst>
      <p:ext uri="{BB962C8B-B14F-4D97-AF65-F5344CB8AC3E}">
        <p14:creationId xmlns:p14="http://schemas.microsoft.com/office/powerpoint/2010/main" val="152966888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7" name="Date Placeholder 6"/>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8" name="Footer Placeholder 7"/>
          <p:cNvSpPr>
            <a:spLocks noGrp="1"/>
          </p:cNvSpPr>
          <p:nvPr>
            <p:ph type="ftr" sz="quarter" idx="11"/>
          </p:nvPr>
        </p:nvSpPr>
        <p:spPr/>
        <p:txBody>
          <a:bodyPr/>
          <a:lstStyle/>
          <a:p>
            <a:endParaRPr lang="lt-LT" dirty="0">
              <a:solidFill>
                <a:prstClr val="black"/>
              </a:solidFill>
              <a:cs typeface="Arial" charset="0"/>
            </a:endParaRPr>
          </a:p>
        </p:txBody>
      </p:sp>
      <p:sp>
        <p:nvSpPr>
          <p:cNvPr id="9" name="Slide Number Placeholder 8"/>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
        <p:nvSpPr>
          <p:cNvPr id="11" name="Content Placeholder 10"/>
          <p:cNvSpPr>
            <a:spLocks noGrp="1"/>
          </p:cNvSpPr>
          <p:nvPr>
            <p:ph sz="quarter" idx="13"/>
          </p:nvPr>
        </p:nvSpPr>
        <p:spPr>
          <a:xfrm>
            <a:off x="1298448" y="2944368"/>
            <a:ext cx="3227832" cy="2779776"/>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extLst>
      <p:ext uri="{BB962C8B-B14F-4D97-AF65-F5344CB8AC3E}">
        <p14:creationId xmlns:p14="http://schemas.microsoft.com/office/powerpoint/2010/main" val="42108079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Date Placeholder 2"/>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4" name="Footer Placeholder 3"/>
          <p:cNvSpPr>
            <a:spLocks noGrp="1"/>
          </p:cNvSpPr>
          <p:nvPr>
            <p:ph type="ftr" sz="quarter" idx="11"/>
          </p:nvPr>
        </p:nvSpPr>
        <p:spPr/>
        <p:txBody>
          <a:bodyPr/>
          <a:lstStyle/>
          <a:p>
            <a:endParaRPr lang="lt-LT" dirty="0">
              <a:solidFill>
                <a:prstClr val="black"/>
              </a:solidFill>
              <a:cs typeface="Arial" charset="0"/>
            </a:endParaRPr>
          </a:p>
        </p:txBody>
      </p:sp>
      <p:sp>
        <p:nvSpPr>
          <p:cNvPr id="5" name="Slide Number Placeholder 4"/>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89029091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3" name="Footer Placeholder 2"/>
          <p:cNvSpPr>
            <a:spLocks noGrp="1"/>
          </p:cNvSpPr>
          <p:nvPr>
            <p:ph type="ftr" sz="quarter" idx="11"/>
          </p:nvPr>
        </p:nvSpPr>
        <p:spPr/>
        <p:txBody>
          <a:bodyPr/>
          <a:lstStyle/>
          <a:p>
            <a:endParaRPr lang="lt-LT" dirty="0">
              <a:solidFill>
                <a:prstClr val="black"/>
              </a:solidFill>
              <a:cs typeface="Arial" charset="0"/>
            </a:endParaRPr>
          </a:p>
        </p:txBody>
      </p:sp>
      <p:sp>
        <p:nvSpPr>
          <p:cNvPr id="4" name="Slide Number Placeholder 3"/>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2902511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lt-LT" smtClean="0"/>
              <a:t>Spustelėję redag. ruoš. pavad. stilių</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a:xfrm rot="60000">
            <a:off x="6341698" y="5885672"/>
            <a:ext cx="1213821" cy="365125"/>
          </a:xfr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6" name="Footer Placeholder 5"/>
          <p:cNvSpPr>
            <a:spLocks noGrp="1"/>
          </p:cNvSpPr>
          <p:nvPr>
            <p:ph type="ftr" sz="quarter" idx="11"/>
          </p:nvPr>
        </p:nvSpPr>
        <p:spPr>
          <a:xfrm rot="-60000">
            <a:off x="914554" y="5829261"/>
            <a:ext cx="3522607" cy="365125"/>
          </a:xfrm>
        </p:spPr>
        <p:txBody>
          <a:bodyPr/>
          <a:lstStyle/>
          <a:p>
            <a:endParaRPr lang="lt-LT" dirty="0">
              <a:solidFill>
                <a:prstClr val="black"/>
              </a:solidFill>
              <a:cs typeface="Arial" charset="0"/>
            </a:endParaRPr>
          </a:p>
        </p:txBody>
      </p:sp>
      <p:sp>
        <p:nvSpPr>
          <p:cNvPr id="7" name="Slide Number Placeholder 6"/>
          <p:cNvSpPr>
            <a:spLocks noGrp="1"/>
          </p:cNvSpPr>
          <p:nvPr>
            <p:ph type="sldNum" sz="quarter" idx="12"/>
          </p:nvPr>
        </p:nvSpPr>
        <p:spPr>
          <a:xfrm rot="60000">
            <a:off x="7557313" y="5896961"/>
            <a:ext cx="554023" cy="365125"/>
          </a:xfr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330335114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lt-LT" smtClean="0"/>
              <a:t>Spustelėję redag. ruoš. pavad. stilių</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a:xfrm rot="60000">
            <a:off x="6345936" y="5888737"/>
            <a:ext cx="1213821" cy="365125"/>
          </a:xfr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6" name="Footer Placeholder 5"/>
          <p:cNvSpPr>
            <a:spLocks noGrp="1"/>
          </p:cNvSpPr>
          <p:nvPr>
            <p:ph type="ftr" sz="quarter" idx="11"/>
          </p:nvPr>
        </p:nvSpPr>
        <p:spPr>
          <a:xfrm rot="-60000">
            <a:off x="914569" y="5831037"/>
            <a:ext cx="3319043" cy="365125"/>
          </a:xfrm>
        </p:spPr>
        <p:txBody>
          <a:bodyPr/>
          <a:lstStyle/>
          <a:p>
            <a:endParaRPr lang="lt-LT" dirty="0">
              <a:solidFill>
                <a:prstClr val="black"/>
              </a:solidFill>
              <a:cs typeface="Arial" charset="0"/>
            </a:endParaRPr>
          </a:p>
        </p:txBody>
      </p:sp>
      <p:sp>
        <p:nvSpPr>
          <p:cNvPr id="7" name="Slide Number Placeholder 6"/>
          <p:cNvSpPr>
            <a:spLocks noGrp="1"/>
          </p:cNvSpPr>
          <p:nvPr>
            <p:ph type="sldNum" sz="quarter" idx="12"/>
          </p:nvPr>
        </p:nvSpPr>
        <p:spPr>
          <a:xfrm rot="60000">
            <a:off x="7562089" y="5900026"/>
            <a:ext cx="554023" cy="365125"/>
          </a:xfr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24674916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nchor="ct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Footer Placeholder 4"/>
          <p:cNvSpPr>
            <a:spLocks noGrp="1"/>
          </p:cNvSpPr>
          <p:nvPr>
            <p:ph type="ftr" sz="quarter" idx="11"/>
          </p:nvPr>
        </p:nvSpPr>
        <p:spPr/>
        <p:txBody>
          <a:bodyPr/>
          <a:lstStyle/>
          <a:p>
            <a:endParaRPr lang="lt-LT" dirty="0">
              <a:solidFill>
                <a:prstClr val="black"/>
              </a:solidFill>
              <a:cs typeface="Arial" charset="0"/>
            </a:endParaRPr>
          </a:p>
        </p:txBody>
      </p:sp>
      <p:sp>
        <p:nvSpPr>
          <p:cNvPr id="6" name="Slide Number Placeholder 5"/>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65850444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Footer Placeholder 4"/>
          <p:cNvSpPr>
            <a:spLocks noGrp="1"/>
          </p:cNvSpPr>
          <p:nvPr>
            <p:ph type="ftr" sz="quarter" idx="11"/>
          </p:nvPr>
        </p:nvSpPr>
        <p:spPr/>
        <p:txBody>
          <a:bodyPr/>
          <a:lstStyle/>
          <a:p>
            <a:endParaRPr lang="lt-LT" dirty="0">
              <a:solidFill>
                <a:prstClr val="black"/>
              </a:solidFill>
              <a:cs typeface="Arial" charset="0"/>
            </a:endParaRPr>
          </a:p>
        </p:txBody>
      </p:sp>
      <p:sp>
        <p:nvSpPr>
          <p:cNvPr id="6" name="Slide Number Placeholder 5"/>
          <p:cNvSpPr>
            <a:spLocks noGrp="1"/>
          </p:cNvSpPr>
          <p:nvPr>
            <p:ph type="sldNum" sz="quarter" idx="12"/>
          </p:nvPr>
        </p:nvSpPr>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9319472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Mouse Mischief 1 - 3 Choices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98292696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Mouse Mischief 1 - Yes/No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30763662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Mouse Mischief 1 - Drawing">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307919661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Mouse Mischief 1 - 3 Choices TopVertical">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a:prstGeom prst="rect">
            <a:avLst/>
          </a:prstGeom>
        </p:spPr>
        <p:txBody>
          <a:bodyPr vert="horz" wrap="square" anchor="ctr" anchorCtr="1">
            <a:normAutofit/>
          </a:bodyPr>
          <a:lstStyle>
            <a:lvl1pPr marL="0" indent="0" algn="ctr" rtl="0" eaLnBrk="0" fontAlgn="base" hangingPunct="0">
              <a:spcBef>
                <a:spcPct val="20000"/>
              </a:spcBef>
              <a:spcAft>
                <a:spcPct val="0"/>
              </a:spcAft>
              <a:buNone/>
              <a:defRPr/>
            </a:lvl1pPr>
            <a:lvl2pPr marL="457200" indent="0" algn="ctr" rtl="0" eaLnBrk="0" fontAlgn="base" hangingPunct="0">
              <a:spcBef>
                <a:spcPct val="20000"/>
              </a:spcBef>
              <a:spcAft>
                <a:spcPct val="0"/>
              </a:spcAft>
              <a:buNone/>
              <a:defRPr/>
            </a:lvl2pPr>
            <a:lvl3pPr marL="914400" indent="0" algn="ctr" rtl="0" eaLnBrk="0" fontAlgn="base" hangingPunct="0">
              <a:spcBef>
                <a:spcPct val="20000"/>
              </a:spcBef>
              <a:spcAft>
                <a:spcPct val="0"/>
              </a:spcAft>
              <a:buNone/>
              <a:defRPr/>
            </a:lvl3pPr>
            <a:lvl4pPr marL="1371600" indent="0" algn="ctr" rtl="0" eaLnBrk="0" fontAlgn="base" hangingPunct="0">
              <a:spcBef>
                <a:spcPct val="20000"/>
              </a:spcBef>
              <a:spcAft>
                <a:spcPct val="0"/>
              </a:spcAft>
              <a:buNone/>
              <a:defRPr/>
            </a:lvl4pPr>
            <a:lvl5pPr marL="1828800" indent="0" algn="ctr" rtl="0" eaLnBrk="0" fontAlgn="base" hangingPunct="0">
              <a:spcBef>
                <a:spcPct val="20000"/>
              </a:spcBef>
              <a:spcAft>
                <a:spcPct val="0"/>
              </a:spcAft>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5538065"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sp>
        <p:nvSpPr>
          <p:cNvPr id="8" name="Turinio vietos rezervavimo ženklas 7"/>
          <p:cNvSpPr>
            <a:spLocks noGrp="1"/>
          </p:cNvSpPr>
          <p:nvPr>
            <p:ph sz="quarter" idx="12"/>
            <p:custDataLst>
              <p:tags r:id="rId3"/>
            </p:custDataLst>
          </p:nvPr>
        </p:nvSpPr>
        <p:spPr>
          <a:xfrm>
            <a:off x="3761385"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sp>
        <p:nvSpPr>
          <p:cNvPr id="9" name="Turinio vietos rezervavimo ženklas 8"/>
          <p:cNvSpPr>
            <a:spLocks noGrp="1"/>
          </p:cNvSpPr>
          <p:nvPr>
            <p:ph sz="quarter" idx="13"/>
            <p:custDataLst>
              <p:tags r:id="rId4"/>
            </p:custDataLst>
          </p:nvPr>
        </p:nvSpPr>
        <p:spPr>
          <a:xfrm>
            <a:off x="1984706"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5920054" y="1355827"/>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4143375" y="1355827"/>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2366696" y="1355827"/>
            <a:ext cx="857250" cy="857250"/>
          </a:xfrm>
          <a:prstGeom prst="rect">
            <a:avLst/>
          </a:prstGeom>
        </p:spPr>
      </p:pic>
    </p:spTree>
    <p:custDataLst>
      <p:custData r:id="rId1"/>
    </p:custDataLst>
    <p:extLst>
      <p:ext uri="{BB962C8B-B14F-4D97-AF65-F5344CB8AC3E}">
        <p14:creationId xmlns:p14="http://schemas.microsoft.com/office/powerpoint/2010/main" val="76898944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Mouse Mischief 1 - 3 Choices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144159599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1_Mouse Mischief 1 - Yes/No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395737799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1_Mouse Mischief 1 - Drawing">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84930440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Mouse Mischief 6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8252805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Mouse Mischief 1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413430073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Mouse Mischief 7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314405464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2_Mouse Mischief 1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96966788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Mouse Mischief 9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203399911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Mouse Mischief 2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4762327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Mouse Mischief 11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412650950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Mouse Mischief 10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137987470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Mouse Mischief 8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346535597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Mouse Mischief 12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273818894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Mouse Mischief 9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350887310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Mouse Mischief 13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359527511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Mouse Mischief 10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98534726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Mouse Mischief 14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415693667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3_Mouse Mischief 1 - 3 Choices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304229184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2_Mouse Mischief 1 - Yes/No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2081888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2_Mouse Mischief 1 - Drawing">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382837823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1_Mouse Mischief 1 - 3 Choices TopVertical">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a:prstGeom prst="rect">
            <a:avLst/>
          </a:prstGeom>
        </p:spPr>
        <p:txBody>
          <a:bodyPr vert="horz" wrap="square" anchor="ctr" anchorCtr="1">
            <a:normAutofit/>
          </a:bodyPr>
          <a:lstStyle>
            <a:lvl1pPr marL="0" indent="0" algn="ctr" rtl="0" eaLnBrk="0" fontAlgn="base" hangingPunct="0">
              <a:spcBef>
                <a:spcPct val="20000"/>
              </a:spcBef>
              <a:spcAft>
                <a:spcPct val="0"/>
              </a:spcAft>
              <a:buNone/>
              <a:defRPr/>
            </a:lvl1pPr>
            <a:lvl2pPr marL="457200" indent="0" algn="ctr" rtl="0" eaLnBrk="0" fontAlgn="base" hangingPunct="0">
              <a:spcBef>
                <a:spcPct val="20000"/>
              </a:spcBef>
              <a:spcAft>
                <a:spcPct val="0"/>
              </a:spcAft>
              <a:buNone/>
              <a:defRPr/>
            </a:lvl2pPr>
            <a:lvl3pPr marL="914400" indent="0" algn="ctr" rtl="0" eaLnBrk="0" fontAlgn="base" hangingPunct="0">
              <a:spcBef>
                <a:spcPct val="20000"/>
              </a:spcBef>
              <a:spcAft>
                <a:spcPct val="0"/>
              </a:spcAft>
              <a:buNone/>
              <a:defRPr/>
            </a:lvl3pPr>
            <a:lvl4pPr marL="1371600" indent="0" algn="ctr" rtl="0" eaLnBrk="0" fontAlgn="base" hangingPunct="0">
              <a:spcBef>
                <a:spcPct val="20000"/>
              </a:spcBef>
              <a:spcAft>
                <a:spcPct val="0"/>
              </a:spcAft>
              <a:buNone/>
              <a:defRPr/>
            </a:lvl4pPr>
            <a:lvl5pPr marL="1828800" indent="0" algn="ctr" rtl="0" eaLnBrk="0" fontAlgn="base" hangingPunct="0">
              <a:spcBef>
                <a:spcPct val="20000"/>
              </a:spcBef>
              <a:spcAft>
                <a:spcPct val="0"/>
              </a:spcAft>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5538065"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sp>
        <p:nvSpPr>
          <p:cNvPr id="8" name="Turinio vietos rezervavimo ženklas 7"/>
          <p:cNvSpPr>
            <a:spLocks noGrp="1"/>
          </p:cNvSpPr>
          <p:nvPr>
            <p:ph sz="quarter" idx="12"/>
            <p:custDataLst>
              <p:tags r:id="rId3"/>
            </p:custDataLst>
          </p:nvPr>
        </p:nvSpPr>
        <p:spPr>
          <a:xfrm>
            <a:off x="3761385"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sp>
        <p:nvSpPr>
          <p:cNvPr id="9" name="Turinio vietos rezervavimo ženklas 8"/>
          <p:cNvSpPr>
            <a:spLocks noGrp="1"/>
          </p:cNvSpPr>
          <p:nvPr>
            <p:ph sz="quarter" idx="13"/>
            <p:custDataLst>
              <p:tags r:id="rId4"/>
            </p:custDataLst>
          </p:nvPr>
        </p:nvSpPr>
        <p:spPr>
          <a:xfrm>
            <a:off x="1984706"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fontAlgn="base" latinLnBrk="0" hangingPunct="1">
              <a:spcBef>
                <a:spcPct val="20000"/>
              </a:spcBef>
              <a:spcAft>
                <a:spcPct val="0"/>
              </a:spcAft>
              <a:buFont typeface="Arial" pitchFamily="34" charset="0"/>
              <a:buNone/>
              <a:defRPr lang="lt-LT" sz="3200" kern="1200" smtClean="0"/>
            </a:lvl1pPr>
            <a:lvl2pPr marL="457200" indent="0" algn="l" defTabSz="914400" rtl="0" eaLnBrk="1" fontAlgn="base" latinLnBrk="0" hangingPunct="1">
              <a:spcBef>
                <a:spcPct val="20000"/>
              </a:spcBef>
              <a:spcAft>
                <a:spcPct val="0"/>
              </a:spcAft>
              <a:buFont typeface="Arial" pitchFamily="34" charset="0"/>
              <a:buNone/>
              <a:defRPr lang="lt-LT" sz="3200" kern="1200" smtClean="0">
                <a:ea typeface="+mn-ea"/>
              </a:defRPr>
            </a:lvl2pPr>
            <a:lvl3pPr marL="914400" indent="0" algn="l" defTabSz="914400" rtl="0" eaLnBrk="1" fontAlgn="base" latinLnBrk="0" hangingPunct="1">
              <a:spcBef>
                <a:spcPct val="20000"/>
              </a:spcBef>
              <a:spcAft>
                <a:spcPct val="0"/>
              </a:spcAft>
              <a:buFont typeface="Arial" pitchFamily="34" charset="0"/>
              <a:buNone/>
              <a:defRPr lang="lt-LT" sz="3200" kern="1200" smtClean="0">
                <a:ea typeface="+mn-ea"/>
              </a:defRPr>
            </a:lvl3pPr>
            <a:lvl4pPr marL="1371600" indent="0" algn="l" defTabSz="914400" rtl="0" eaLnBrk="1" fontAlgn="base" latinLnBrk="0" hangingPunct="1">
              <a:spcBef>
                <a:spcPct val="20000"/>
              </a:spcBef>
              <a:spcAft>
                <a:spcPct val="0"/>
              </a:spcAft>
              <a:buFont typeface="Arial" pitchFamily="34" charset="0"/>
              <a:buNone/>
              <a:defRPr lang="lt-LT" sz="3200" kern="1200" smtClean="0">
                <a:ea typeface="+mn-ea"/>
              </a:defRPr>
            </a:lvl4pPr>
            <a:lvl5pPr marL="1828800" indent="0" algn="l" defTabSz="914400" rtl="0" eaLnBrk="1" fontAlgn="base" latinLnBrk="0" hangingPunct="1">
              <a:spcBef>
                <a:spcPct val="20000"/>
              </a:spcBef>
              <a:spcAft>
                <a:spcPct val="0"/>
              </a:spcAft>
              <a:buFont typeface="Arial" pitchFamily="34" charset="0"/>
              <a:buNone/>
              <a:defRPr lang="lt-LT" sz="3200" kern="1200">
                <a:ea typeface="+mn-ea"/>
              </a:defRPr>
            </a:lvl5pPr>
          </a:lstStyle>
          <a:p>
            <a:pPr lvl="0" defTabSz="914400" eaLnBrk="1" latinLnBrk="0" hangingPunct="1">
              <a:buFont typeface="Arial" pitchFamily="34" charset="0"/>
              <a:buNone/>
            </a:pPr>
            <a:r>
              <a:rPr lang="lt-LT" smtClean="0"/>
              <a:t>Spustelėję redag. ruoš. teksto stilių</a:t>
            </a:r>
          </a:p>
          <a:p>
            <a:pPr lvl="1" defTabSz="914400" eaLnBrk="1" latinLnBrk="0" hangingPunct="1">
              <a:buFont typeface="Arial" pitchFamily="34" charset="0"/>
            </a:pPr>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5920054" y="1355827"/>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4143375" y="1355827"/>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2366696" y="1355827"/>
            <a:ext cx="857250" cy="857250"/>
          </a:xfrm>
          <a:prstGeom prst="rect">
            <a:avLst/>
          </a:prstGeom>
        </p:spPr>
      </p:pic>
    </p:spTree>
    <p:custDataLst>
      <p:custData r:id="rId1"/>
    </p:custDataLst>
    <p:extLst>
      <p:ext uri="{BB962C8B-B14F-4D97-AF65-F5344CB8AC3E}">
        <p14:creationId xmlns:p14="http://schemas.microsoft.com/office/powerpoint/2010/main" val="249727696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4_Mouse Mischief 1 - 3 Choices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87943374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3_Mouse Mischief 1 - Yes/No Left">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89959023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3_Mouse Mischief 1 - Drawing">
    <p:spTree>
      <p:nvGrpSpPr>
        <p:cNvPr id="1" name=""/>
        <p:cNvGrpSpPr/>
        <p:nvPr/>
      </p:nvGrpSpPr>
      <p:grpSpPr>
        <a:xfrm>
          <a:off x="0" y="0"/>
          <a:ext cx="0" cy="0"/>
          <a:chOff x="0" y="0"/>
          <a:chExt cx="0" cy="0"/>
        </a:xfrm>
      </p:grpSpPr>
      <p:sp>
        <p:nvSpPr>
          <p:cNvPr id="3" name="Teksto vietos rezervavimo ženklas 2"/>
          <p:cNvSpPr>
            <a:spLocks noGrp="1"/>
          </p:cNvSpPr>
          <p:nvPr>
            <p:ph type="body" sz="quarter" idx="10"/>
          </p:nvPr>
        </p:nvSpPr>
        <p:spPr>
          <a:xfrm>
            <a:off x="155448" y="116586"/>
            <a:ext cx="8833104" cy="759181"/>
          </a:xfrm>
          <a:prstGeom prst="rect">
            <a:avLst/>
          </a:prstGeo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243572384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_Mouse Mischief 6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418467881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1_Mouse Mischief 1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245057621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1_Mouse Mischief 7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75303054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5_Mouse Mischief 1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05398708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1_Mouse Mischief 9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241002786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1_Mouse Mischief 2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307605569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_Mouse Mischief 11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381620005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Mouse Mischief 10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136214193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1_Mouse Mischief 8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187206555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1_Mouse Mischief 12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901723"/>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540785"/>
            <a:ext cx="7388352" cy="1522476"/>
          </a:xfrm>
          <a:prstGeom prst="rect">
            <a:avLst/>
          </a:prstGeom>
        </p:spPr>
        <p:txBody>
          <a:bodyPr vert="horz" wrap="square" lIns="90877" tIns="43391" rIns="90877" bIns="43391"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9" name="Paveikslėlis 8"/>
          <p:cNvPicPr>
            <a:picLocks/>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10" name="Paveikslėlis 9"/>
          <p:cNvPicPr>
            <a:picLocks/>
          </p:cNvPicPr>
          <p:nvPr userDrawn="1">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custData r:id="rId1"/>
    </p:custDataLst>
    <p:extLst>
      <p:ext uri="{BB962C8B-B14F-4D97-AF65-F5344CB8AC3E}">
        <p14:creationId xmlns:p14="http://schemas.microsoft.com/office/powerpoint/2010/main" val="303622958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1_Mouse Mischief 9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35736196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1_Mouse Mischief 13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323460187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1_Mouse Mischief 10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rtl="0" eaLnBrk="1" latinLnBrk="0" hangingPunct="1">
              <a:buNone/>
              <a:defRPr sz="3200"/>
            </a:lvl1pPr>
            <a:lvl2pPr marL="365760" indent="0" algn="l" rtl="0" eaLnBrk="1" latinLnBrk="0" hangingPunct="1">
              <a:buNone/>
              <a:defRPr sz="3200"/>
            </a:lvl2pPr>
            <a:lvl3pPr marL="731520" indent="0" algn="l" rtl="0" eaLnBrk="1" latinLnBrk="0" hangingPunct="1">
              <a:buNone/>
              <a:defRPr sz="3200"/>
            </a:lvl3pPr>
            <a:lvl4pPr marL="1005840" indent="0" algn="l" rtl="0" eaLnBrk="1" latinLnBrk="0" hangingPunct="1">
              <a:buNone/>
              <a:defRPr sz="3200"/>
            </a:lvl4pPr>
            <a:lvl5pPr marL="1280160" indent="0" algn="l" rtl="0" eaLnBrk="1" latinLnBrk="0" hangingPunct="1">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229961554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1_Mouse Mischief 14 - 2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7"/>
            <a:ext cx="8833104" cy="759181"/>
          </a:xfrm>
        </p:spPr>
        <p:txBody>
          <a:bodyPr vert="horz" wrap="square" anchor="ctr" anchorCtr="1">
            <a:normAutofit/>
          </a:bodyPr>
          <a:lstStyle>
            <a:lvl1pPr marL="0" indent="0" algn="ctr" rtl="0" eaLnBrk="1" latinLnBrk="0" hangingPunct="1">
              <a:buNone/>
              <a:defRPr/>
            </a:lvl1pPr>
            <a:lvl2pPr marL="365760" indent="0" algn="ctr" rtl="0" eaLnBrk="1" latinLnBrk="0" hangingPunct="1">
              <a:buNone/>
              <a:defRPr/>
            </a:lvl2pPr>
            <a:lvl3pPr marL="731520" indent="0" algn="ctr" rtl="0" eaLnBrk="1" latinLnBrk="0" hangingPunct="1">
              <a:buNone/>
              <a:defRPr/>
            </a:lvl3pPr>
            <a:lvl4pPr marL="1005840" indent="0" algn="ctr" rtl="0" eaLnBrk="1" latinLnBrk="0" hangingPunct="1">
              <a:buNone/>
              <a:defRPr/>
            </a:lvl4pPr>
            <a:lvl5pPr marL="1280160" indent="0" algn="ctr" rtl="0" eaLnBrk="1" latinLnBrk="0" hangingPunct="1">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428226455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Pavadinimo skaidrė">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 name="Rounded Rectangle 18"/>
          <p:cNvSpPr/>
          <p:nvPr userDrawn="1"/>
        </p:nvSpPr>
        <p:spPr>
          <a:xfrm>
            <a:off x="2699792" y="188640"/>
            <a:ext cx="6264696" cy="792088"/>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base">
              <a:spcBef>
                <a:spcPct val="0"/>
              </a:spcBef>
              <a:spcAft>
                <a:spcPct val="0"/>
              </a:spcAft>
            </a:pPr>
            <a:endParaRPr lang="lt-LT" sz="2400">
              <a:solidFill>
                <a:prstClr val="white"/>
              </a:solidFill>
            </a:endParaRPr>
          </a:p>
        </p:txBody>
      </p:sp>
      <p:sp>
        <p:nvSpPr>
          <p:cNvPr id="18" name="Rounded Rectangle 17"/>
          <p:cNvSpPr/>
          <p:nvPr userDrawn="1"/>
        </p:nvSpPr>
        <p:spPr>
          <a:xfrm>
            <a:off x="179512" y="1196752"/>
            <a:ext cx="8784976" cy="4536504"/>
          </a:xfrm>
          <a:prstGeom prst="roundRect">
            <a:avLst>
              <a:gd name="adj" fmla="val 5214"/>
            </a:avLst>
          </a:prstGeom>
          <a:ln/>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lt-LT" sz="240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Antraštė 1"/>
          <p:cNvSpPr>
            <a:spLocks noGrp="1"/>
          </p:cNvSpPr>
          <p:nvPr>
            <p:ph type="ctrTitle"/>
          </p:nvPr>
        </p:nvSpPr>
        <p:spPr>
          <a:xfrm>
            <a:off x="685800" y="2130425"/>
            <a:ext cx="7772400" cy="1470025"/>
          </a:xfrm>
          <a:prstGeom prst="rect">
            <a:avLst/>
          </a:prstGeom>
        </p:spPr>
        <p:txBody>
          <a:bodyPr/>
          <a:lstStyle/>
          <a:p>
            <a:r>
              <a:rPr lang="lt-LT" dirty="0" smtClean="0"/>
              <a:t>Spustelėję redag. ruoš. pavad. stilių</a:t>
            </a:r>
            <a:endParaRPr lang="lt-LT" dirty="0"/>
          </a:p>
        </p:txBody>
      </p:sp>
      <p:sp>
        <p:nvSpPr>
          <p:cNvPr id="3" name="Antrinis pavadinimas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pic>
        <p:nvPicPr>
          <p:cNvPr id="11" name="Picture 9" descr="ESF keturspalvis"/>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969000"/>
            <a:ext cx="22701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ntrinis pavadinimas 2"/>
          <p:cNvSpPr txBox="1">
            <a:spLocks/>
          </p:cNvSpPr>
          <p:nvPr userDrawn="1"/>
        </p:nvSpPr>
        <p:spPr>
          <a:xfrm>
            <a:off x="435792" y="1769103"/>
            <a:ext cx="2768056"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lt-LT" sz="2000" dirty="0">
                <a:solidFill>
                  <a:srgbClr val="F79646"/>
                </a:solidFill>
                <a:latin typeface="Arial" pitchFamily="34" charset="0"/>
                <a:cs typeface="Arial" pitchFamily="34" charset="0"/>
              </a:rPr>
              <a:t/>
            </a:r>
            <a:br>
              <a:rPr lang="lt-LT" sz="2000" dirty="0">
                <a:solidFill>
                  <a:srgbClr val="F79646"/>
                </a:solidFill>
                <a:latin typeface="Arial" pitchFamily="34" charset="0"/>
                <a:cs typeface="Arial" pitchFamily="34" charset="0"/>
              </a:rPr>
            </a:br>
            <a:endParaRPr lang="lt-LT" sz="2000" dirty="0" smtClean="0">
              <a:solidFill>
                <a:srgbClr val="F79646"/>
              </a:solidFill>
              <a:latin typeface="Arial" pitchFamily="34" charset="0"/>
              <a:cs typeface="Arial" pitchFamily="34" charset="0"/>
            </a:endParaRPr>
          </a:p>
        </p:txBody>
      </p:sp>
      <p:sp>
        <p:nvSpPr>
          <p:cNvPr id="15" name="Antrinis pavadinimas 2"/>
          <p:cNvSpPr txBox="1">
            <a:spLocks/>
          </p:cNvSpPr>
          <p:nvPr userDrawn="1"/>
        </p:nvSpPr>
        <p:spPr>
          <a:xfrm>
            <a:off x="3955544" y="1738202"/>
            <a:ext cx="4653644"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lt-LT" sz="2000" dirty="0" smtClean="0">
              <a:solidFill>
                <a:srgbClr val="F79646"/>
              </a:solidFill>
              <a:latin typeface="Arial" pitchFamily="34" charset="0"/>
              <a:cs typeface="Arial" pitchFamily="34" charset="0"/>
            </a:endParaRPr>
          </a:p>
        </p:txBody>
      </p:sp>
      <p:sp>
        <p:nvSpPr>
          <p:cNvPr id="12" name="Stačiakampis 3"/>
          <p:cNvSpPr/>
          <p:nvPr userDrawn="1"/>
        </p:nvSpPr>
        <p:spPr>
          <a:xfrm>
            <a:off x="2483768" y="6165304"/>
            <a:ext cx="3816424" cy="400110"/>
          </a:xfrm>
          <a:prstGeom prst="rect">
            <a:avLst/>
          </a:prstGeom>
        </p:spPr>
        <p:txBody>
          <a:bodyPr wrap="square">
            <a:spAutoFit/>
          </a:bodyPr>
          <a:lstStyle/>
          <a:p>
            <a:pPr fontAlgn="auto">
              <a:spcBef>
                <a:spcPts val="0"/>
              </a:spcBef>
              <a:spcAft>
                <a:spcPts val="0"/>
              </a:spcAft>
            </a:pPr>
            <a:r>
              <a:rPr lang="lt-LT" sz="1000" dirty="0">
                <a:solidFill>
                  <a:prstClr val="white">
                    <a:lumMod val="50000"/>
                  </a:prstClr>
                </a:solidFill>
                <a:latin typeface="Arial" pitchFamily="34" charset="0"/>
                <a:cs typeface="Arial" pitchFamily="34" charset="0"/>
              </a:rPr>
              <a:t>Mokymo inovacijų taikymo infrastruktūros kūrimas siekiant plėtoti netradi</a:t>
            </a:r>
            <a:r>
              <a:rPr lang="en-US" sz="1000" dirty="0">
                <a:solidFill>
                  <a:prstClr val="white">
                    <a:lumMod val="50000"/>
                  </a:prstClr>
                </a:solidFill>
                <a:latin typeface="Arial" pitchFamily="34" charset="0"/>
                <a:cs typeface="Arial" pitchFamily="34" charset="0"/>
              </a:rPr>
              <a:t>ci</a:t>
            </a:r>
            <a:r>
              <a:rPr lang="lt-LT" sz="1000" dirty="0">
                <a:solidFill>
                  <a:prstClr val="white">
                    <a:lumMod val="50000"/>
                  </a:prstClr>
                </a:solidFill>
                <a:latin typeface="Arial" pitchFamily="34" charset="0"/>
                <a:cs typeface="Arial" pitchFamily="34" charset="0"/>
              </a:rPr>
              <a:t>nio ugdymo formų </a:t>
            </a:r>
            <a:r>
              <a:rPr lang="lt-LT" sz="1000" dirty="0" smtClean="0">
                <a:solidFill>
                  <a:prstClr val="white">
                    <a:lumMod val="50000"/>
                  </a:prstClr>
                </a:solidFill>
                <a:latin typeface="Arial" pitchFamily="34" charset="0"/>
                <a:cs typeface="Arial" pitchFamily="34" charset="0"/>
              </a:rPr>
              <a:t>įvairovę. VP1-2.2-ŠMM-05-K-01-068</a:t>
            </a:r>
            <a:endParaRPr lang="lt-LT" sz="1000" dirty="0">
              <a:solidFill>
                <a:prstClr val="white">
                  <a:lumMod val="50000"/>
                </a:prstClr>
              </a:solidFill>
              <a:latin typeface="Arial" pitchFamily="34" charset="0"/>
              <a:cs typeface="Arial" pitchFamily="34" charset="0"/>
            </a:endParaRPr>
          </a:p>
        </p:txBody>
      </p:sp>
      <p:pic>
        <p:nvPicPr>
          <p:cNvPr id="13" name="Picture 15" descr="divine_logo_forprint_cmyk_color.png"/>
          <p:cNvPicPr>
            <a:picLocks noChangeAspect="1"/>
          </p:cNvPicPr>
          <p:nvPr userDrawn="1"/>
        </p:nvPicPr>
        <p:blipFill>
          <a:blip r:embed="rId4" cstate="print"/>
          <a:stretch>
            <a:fillRect/>
          </a:stretch>
        </p:blipFill>
        <p:spPr>
          <a:xfrm>
            <a:off x="6660232" y="6165304"/>
            <a:ext cx="1080120" cy="401414"/>
          </a:xfrm>
          <a:prstGeom prst="rect">
            <a:avLst/>
          </a:prstGeom>
        </p:spPr>
      </p:pic>
      <p:pic>
        <p:nvPicPr>
          <p:cNvPr id="16" name="Picture 16" descr="traku-voke1.png"/>
          <p:cNvPicPr>
            <a:picLocks noChangeAspect="1"/>
          </p:cNvPicPr>
          <p:nvPr userDrawn="1"/>
        </p:nvPicPr>
        <p:blipFill>
          <a:blip r:embed="rId5" cstate="print"/>
          <a:stretch>
            <a:fillRect/>
          </a:stretch>
        </p:blipFill>
        <p:spPr>
          <a:xfrm>
            <a:off x="8100392" y="6021288"/>
            <a:ext cx="648072" cy="648072"/>
          </a:xfrm>
          <a:prstGeom prst="rect">
            <a:avLst/>
          </a:prstGeom>
        </p:spPr>
      </p:pic>
      <p:pic>
        <p:nvPicPr>
          <p:cNvPr id="17" name="Picture 2" descr="D:\Dalia\Desktop\MMM pateiktys\parama.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55190" y="6016104"/>
            <a:ext cx="1619241" cy="653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510900"/>
      </p:ext>
    </p:extLst>
  </p:cSld>
  <p:clrMapOvr>
    <a:masterClrMapping/>
  </p:clrMapOvr>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Turinio vietos rezervavimo ženklas 2"/>
          <p:cNvSpPr>
            <a:spLocks noGrp="1"/>
          </p:cNvSpPr>
          <p:nvPr>
            <p:ph idx="1"/>
          </p:nvPr>
        </p:nvSpPr>
        <p:spPr>
          <a:xfrm>
            <a:off x="457200" y="1600200"/>
            <a:ext cx="8229600" cy="4525963"/>
          </a:xfrm>
          <a:prstGeom prst="rect">
            <a:avLst/>
          </a:prstGeo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67972636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55991118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28163029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8" name="Poraštės vietos rezervavimo ženklas 7"/>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9" name="Skaidrės numerio vietos rezervavimo ženklas 8"/>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14885403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4" name="Poraštės vietos rezervavimo ženklas 3"/>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5" name="Skaidrės numerio vietos rezervavimo ženklas 4"/>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897007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3" name="Poraštės vietos rezervavimo ženklas 2"/>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4" name="Skaidrės numerio vietos rezervavimo ženklas 3"/>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32018705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a:prstGeom prst="rect">
            <a:avLst/>
          </a:prstGeo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330318058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a:prstGeom prst="rect">
            <a:avLst/>
          </a:prstGeo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dirty="0"/>
          </a:p>
        </p:txBody>
      </p:sp>
      <p:sp>
        <p:nvSpPr>
          <p:cNvPr id="4" name="Teksto vietos rezervavimo ženklas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02383941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1600200"/>
            <a:ext cx="8229600" cy="4525963"/>
          </a:xfrm>
          <a:prstGeom prst="rect">
            <a:avLst/>
          </a:prstGeo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365555162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a:prstGeom prst="rect">
            <a:avLst/>
          </a:prstGeo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a:prstGeom prst="rect">
            <a:avLst/>
          </a:prstGeo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2013.04.18</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433629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9" Type="http://schemas.openxmlformats.org/officeDocument/2006/relationships/slideLayout" Target="../slideLayouts/slideLayout76.xml"/><Relationship Id="rId21" Type="http://schemas.openxmlformats.org/officeDocument/2006/relationships/slideLayout" Target="../slideLayouts/slideLayout58.xml"/><Relationship Id="rId34" Type="http://schemas.openxmlformats.org/officeDocument/2006/relationships/slideLayout" Target="../slideLayouts/slideLayout71.xml"/><Relationship Id="rId42" Type="http://schemas.openxmlformats.org/officeDocument/2006/relationships/slideLayout" Target="../slideLayouts/slideLayout79.xml"/><Relationship Id="rId47" Type="http://schemas.openxmlformats.org/officeDocument/2006/relationships/slideLayout" Target="../slideLayouts/slideLayout84.xml"/><Relationship Id="rId50" Type="http://schemas.openxmlformats.org/officeDocument/2006/relationships/slideLayout" Target="../slideLayouts/slideLayout87.xml"/><Relationship Id="rId55" Type="http://schemas.openxmlformats.org/officeDocument/2006/relationships/image" Target="../media/image12.jpeg"/><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slideLayout" Target="../slideLayouts/slideLayout70.xml"/><Relationship Id="rId38" Type="http://schemas.openxmlformats.org/officeDocument/2006/relationships/slideLayout" Target="../slideLayouts/slideLayout75.xml"/><Relationship Id="rId46" Type="http://schemas.openxmlformats.org/officeDocument/2006/relationships/slideLayout" Target="../slideLayouts/slideLayout83.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slideLayout" Target="../slideLayouts/slideLayout66.xml"/><Relationship Id="rId41" Type="http://schemas.openxmlformats.org/officeDocument/2006/relationships/slideLayout" Target="../slideLayouts/slideLayout78.xml"/><Relationship Id="rId54" Type="http://schemas.openxmlformats.org/officeDocument/2006/relationships/theme" Target="../theme/theme2.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slideLayout" Target="../slideLayouts/slideLayout69.xml"/><Relationship Id="rId37" Type="http://schemas.openxmlformats.org/officeDocument/2006/relationships/slideLayout" Target="../slideLayouts/slideLayout74.xml"/><Relationship Id="rId40" Type="http://schemas.openxmlformats.org/officeDocument/2006/relationships/slideLayout" Target="../slideLayouts/slideLayout77.xml"/><Relationship Id="rId45" Type="http://schemas.openxmlformats.org/officeDocument/2006/relationships/slideLayout" Target="../slideLayouts/slideLayout82.xml"/><Relationship Id="rId53" Type="http://schemas.openxmlformats.org/officeDocument/2006/relationships/slideLayout" Target="../slideLayouts/slideLayout90.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36" Type="http://schemas.openxmlformats.org/officeDocument/2006/relationships/slideLayout" Target="../slideLayouts/slideLayout73.xml"/><Relationship Id="rId49" Type="http://schemas.openxmlformats.org/officeDocument/2006/relationships/slideLayout" Target="../slideLayouts/slideLayout86.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slideLayout" Target="../slideLayouts/slideLayout68.xml"/><Relationship Id="rId44" Type="http://schemas.openxmlformats.org/officeDocument/2006/relationships/slideLayout" Target="../slideLayouts/slideLayout81.xml"/><Relationship Id="rId52" Type="http://schemas.openxmlformats.org/officeDocument/2006/relationships/slideLayout" Target="../slideLayouts/slideLayout89.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35" Type="http://schemas.openxmlformats.org/officeDocument/2006/relationships/slideLayout" Target="../slideLayouts/slideLayout72.xml"/><Relationship Id="rId43" Type="http://schemas.openxmlformats.org/officeDocument/2006/relationships/slideLayout" Target="../slideLayouts/slideLayout80.xml"/><Relationship Id="rId48" Type="http://schemas.openxmlformats.org/officeDocument/2006/relationships/slideLayout" Target="../slideLayouts/slideLayout85.xml"/><Relationship Id="rId56" Type="http://schemas.openxmlformats.org/officeDocument/2006/relationships/image" Target="../media/image13.png"/><Relationship Id="rId8" Type="http://schemas.openxmlformats.org/officeDocument/2006/relationships/slideLayout" Target="../slideLayouts/slideLayout45.xml"/><Relationship Id="rId51" Type="http://schemas.openxmlformats.org/officeDocument/2006/relationships/slideLayout" Target="../slideLayouts/slideLayout88.xml"/><Relationship Id="rId3"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slideLayout" Target="../slideLayouts/slideLayout116.xml"/><Relationship Id="rId39" Type="http://schemas.openxmlformats.org/officeDocument/2006/relationships/slideLayout" Target="../slideLayouts/slideLayout129.xml"/><Relationship Id="rId21" Type="http://schemas.openxmlformats.org/officeDocument/2006/relationships/slideLayout" Target="../slideLayouts/slideLayout111.xml"/><Relationship Id="rId34" Type="http://schemas.openxmlformats.org/officeDocument/2006/relationships/slideLayout" Target="../slideLayouts/slideLayout124.xml"/><Relationship Id="rId42" Type="http://schemas.openxmlformats.org/officeDocument/2006/relationships/slideLayout" Target="../slideLayouts/slideLayout132.xml"/><Relationship Id="rId47" Type="http://schemas.openxmlformats.org/officeDocument/2006/relationships/slideLayout" Target="../slideLayouts/slideLayout137.xml"/><Relationship Id="rId50" Type="http://schemas.openxmlformats.org/officeDocument/2006/relationships/slideLayout" Target="../slideLayouts/slideLayout140.xml"/><Relationship Id="rId55" Type="http://schemas.openxmlformats.org/officeDocument/2006/relationships/image" Target="../media/image12.jpeg"/><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slideLayout" Target="../slideLayouts/slideLayout115.xml"/><Relationship Id="rId33" Type="http://schemas.openxmlformats.org/officeDocument/2006/relationships/slideLayout" Target="../slideLayouts/slideLayout123.xml"/><Relationship Id="rId38" Type="http://schemas.openxmlformats.org/officeDocument/2006/relationships/slideLayout" Target="../slideLayouts/slideLayout128.xml"/><Relationship Id="rId46" Type="http://schemas.openxmlformats.org/officeDocument/2006/relationships/slideLayout" Target="../slideLayouts/slideLayout13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29" Type="http://schemas.openxmlformats.org/officeDocument/2006/relationships/slideLayout" Target="../slideLayouts/slideLayout119.xml"/><Relationship Id="rId41" Type="http://schemas.openxmlformats.org/officeDocument/2006/relationships/slideLayout" Target="../slideLayouts/slideLayout131.xml"/><Relationship Id="rId54" Type="http://schemas.openxmlformats.org/officeDocument/2006/relationships/theme" Target="../theme/theme3.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32" Type="http://schemas.openxmlformats.org/officeDocument/2006/relationships/slideLayout" Target="../slideLayouts/slideLayout122.xml"/><Relationship Id="rId37" Type="http://schemas.openxmlformats.org/officeDocument/2006/relationships/slideLayout" Target="../slideLayouts/slideLayout127.xml"/><Relationship Id="rId40" Type="http://schemas.openxmlformats.org/officeDocument/2006/relationships/slideLayout" Target="../slideLayouts/slideLayout130.xml"/><Relationship Id="rId45" Type="http://schemas.openxmlformats.org/officeDocument/2006/relationships/slideLayout" Target="../slideLayouts/slideLayout135.xml"/><Relationship Id="rId53" Type="http://schemas.openxmlformats.org/officeDocument/2006/relationships/slideLayout" Target="../slideLayouts/slideLayout143.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28" Type="http://schemas.openxmlformats.org/officeDocument/2006/relationships/slideLayout" Target="../slideLayouts/slideLayout118.xml"/><Relationship Id="rId36" Type="http://schemas.openxmlformats.org/officeDocument/2006/relationships/slideLayout" Target="../slideLayouts/slideLayout126.xml"/><Relationship Id="rId49" Type="http://schemas.openxmlformats.org/officeDocument/2006/relationships/slideLayout" Target="../slideLayouts/slideLayout139.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31" Type="http://schemas.openxmlformats.org/officeDocument/2006/relationships/slideLayout" Target="../slideLayouts/slideLayout121.xml"/><Relationship Id="rId44" Type="http://schemas.openxmlformats.org/officeDocument/2006/relationships/slideLayout" Target="../slideLayouts/slideLayout134.xml"/><Relationship Id="rId52" Type="http://schemas.openxmlformats.org/officeDocument/2006/relationships/slideLayout" Target="../slideLayouts/slideLayout142.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 Id="rId27" Type="http://schemas.openxmlformats.org/officeDocument/2006/relationships/slideLayout" Target="../slideLayouts/slideLayout117.xml"/><Relationship Id="rId30" Type="http://schemas.openxmlformats.org/officeDocument/2006/relationships/slideLayout" Target="../slideLayouts/slideLayout120.xml"/><Relationship Id="rId35" Type="http://schemas.openxmlformats.org/officeDocument/2006/relationships/slideLayout" Target="../slideLayouts/slideLayout125.xml"/><Relationship Id="rId43" Type="http://schemas.openxmlformats.org/officeDocument/2006/relationships/slideLayout" Target="../slideLayouts/slideLayout133.xml"/><Relationship Id="rId48" Type="http://schemas.openxmlformats.org/officeDocument/2006/relationships/slideLayout" Target="../slideLayouts/slideLayout138.xml"/><Relationship Id="rId56" Type="http://schemas.openxmlformats.org/officeDocument/2006/relationships/image" Target="../media/image13.png"/><Relationship Id="rId8" Type="http://schemas.openxmlformats.org/officeDocument/2006/relationships/slideLayout" Target="../slideLayouts/slideLayout98.xml"/><Relationship Id="rId51" Type="http://schemas.openxmlformats.org/officeDocument/2006/relationships/slideLayout" Target="../slideLayouts/slideLayout141.xml"/><Relationship Id="rId3" Type="http://schemas.openxmlformats.org/officeDocument/2006/relationships/slideLayout" Target="../slideLayouts/slideLayout9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Skritulinė diagram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as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Žiedas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Stačiakampis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Pavadinimo vietos rezervavimo ženklas 4"/>
          <p:cNvSpPr>
            <a:spLocks noGrp="1"/>
          </p:cNvSpPr>
          <p:nvPr>
            <p:ph type="title"/>
          </p:nvPr>
        </p:nvSpPr>
        <p:spPr>
          <a:xfrm>
            <a:off x="1435608" y="274638"/>
            <a:ext cx="7498080" cy="1143000"/>
          </a:xfrm>
          <a:prstGeom prst="rect">
            <a:avLst/>
          </a:prstGeom>
        </p:spPr>
        <p:txBody>
          <a:bodyPr anchor="ctr">
            <a:normAutofit/>
          </a:bodyPr>
          <a:lstStyle>
            <a:extLst/>
          </a:lstStyle>
          <a:p>
            <a:r>
              <a:rPr kumimoji="0" lang="lt-LT" smtClean="0"/>
              <a:t>Spustelėję redag. ruoš. pavad. stilių</a:t>
            </a:r>
            <a:endParaRPr kumimoji="0" lang="en-US"/>
          </a:p>
        </p:txBody>
      </p:sp>
      <p:sp>
        <p:nvSpPr>
          <p:cNvPr id="9" name="Teksto vietos rezervavimo ženklas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lt-LT" smtClean="0"/>
              <a:t>Spustelėję redag. ruoš. teksto stilių</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24" name="Datos vietos rezervavimo ženklas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78FF0DB-D8FE-4733-B7F7-10C12EECA4AB}" type="datetimeFigureOut">
              <a:rPr lang="lt-LT" smtClean="0"/>
              <a:t>2013.04.18</a:t>
            </a:fld>
            <a:endParaRPr lang="lt-LT"/>
          </a:p>
        </p:txBody>
      </p:sp>
      <p:sp>
        <p:nvSpPr>
          <p:cNvPr id="10" name="Poraštės vietos rezervavimo ženklas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lt-LT"/>
          </a:p>
        </p:txBody>
      </p:sp>
      <p:sp>
        <p:nvSpPr>
          <p:cNvPr id="22" name="Skaidrės numerio vietos rezervavimo ženklas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C4C06C4-3DDF-4E9B-AF7F-0ADEA5D30553}" type="slidenum">
              <a:rPr lang="lt-LT" smtClean="0"/>
              <a:t>‹#›</a:t>
            </a:fld>
            <a:endParaRPr lang="lt-LT"/>
          </a:p>
        </p:txBody>
      </p:sp>
      <p:sp>
        <p:nvSpPr>
          <p:cNvPr id="15" name="Stačiakampis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887" r:id="rId12"/>
    <p:sldLayoutId id="2147483888" r:id="rId13"/>
    <p:sldLayoutId id="2147483889" r:id="rId14"/>
    <p:sldLayoutId id="2147483890" r:id="rId15"/>
    <p:sldLayoutId id="2147483821" r:id="rId16"/>
    <p:sldLayoutId id="2147483822" r:id="rId17"/>
    <p:sldLayoutId id="2147483823" r:id="rId18"/>
    <p:sldLayoutId id="2147483906" r:id="rId19"/>
    <p:sldLayoutId id="2147483907" r:id="rId20"/>
    <p:sldLayoutId id="2147483908" r:id="rId21"/>
    <p:sldLayoutId id="2147483909" r:id="rId22"/>
    <p:sldLayoutId id="2147483910" r:id="rId23"/>
    <p:sldLayoutId id="2147483911" r:id="rId24"/>
    <p:sldLayoutId id="2147483912" r:id="rId25"/>
    <p:sldLayoutId id="2147483913" r:id="rId26"/>
    <p:sldLayoutId id="2147483914" r:id="rId27"/>
    <p:sldLayoutId id="2147483679" r:id="rId28"/>
    <p:sldLayoutId id="2147483870" r:id="rId29"/>
    <p:sldLayoutId id="2147483871" r:id="rId30"/>
    <p:sldLayoutId id="2147483872" r:id="rId31"/>
    <p:sldLayoutId id="2147483873" r:id="rId32"/>
    <p:sldLayoutId id="2147484002" r:id="rId33"/>
    <p:sldLayoutId id="2147484003" r:id="rId34"/>
    <p:sldLayoutId id="2147484004" r:id="rId35"/>
    <p:sldLayoutId id="2147484005" r:id="rId36"/>
    <p:sldLayoutId id="2147484088" r:id="rId37"/>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2" name="Rectangle 11"/>
          <p:cNvSpPr/>
          <p:nvPr/>
        </p:nvSpPr>
        <p:spPr>
          <a:xfrm>
            <a:off x="731520" y="576072"/>
            <a:ext cx="7696200" cy="5715000"/>
          </a:xfrm>
          <a:prstGeom prst="rect">
            <a:avLst/>
          </a:prstGeom>
          <a:blipFill dpi="0" rotWithShape="1">
            <a:blip r:embed="rId55"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pic>
        <p:nvPicPr>
          <p:cNvPr id="13" name="Picture 2" descr="C:\Users\Administrator\Desktop\Pushpin Dev\Assets\pushpinLeft.png"/>
          <p:cNvPicPr>
            <a:picLocks noChangeAspect="1" noChangeArrowheads="1"/>
          </p:cNvPicPr>
          <p:nvPr/>
        </p:nvPicPr>
        <p:blipFill>
          <a:blip r:embed="rId56"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56"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pPr fontAlgn="base">
              <a:spcBef>
                <a:spcPct val="0"/>
              </a:spcBef>
              <a:spcAft>
                <a:spcPct val="0"/>
              </a:spcAft>
            </a:pPr>
            <a:fld id="{B7C3F878-F5E8-489B-AC8A-64F2A7E22C28}" type="datetimeFigureOut">
              <a:rPr lang="en-US" smtClean="0">
                <a:solidFill>
                  <a:srgbClr val="465E9C"/>
                </a:solidFill>
              </a:rPr>
              <a:pPr fontAlgn="base">
                <a:spcBef>
                  <a:spcPct val="0"/>
                </a:spcBef>
                <a:spcAft>
                  <a:spcPct val="0"/>
                </a:spcAft>
              </a:pPr>
              <a:t>4/18/2013</a:t>
            </a:fld>
            <a:endParaRPr lang="en-US" dirty="0">
              <a:solidFill>
                <a:srgbClr val="465E9C"/>
              </a:solidFill>
            </a:endParaRP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pPr fontAlgn="base">
              <a:spcBef>
                <a:spcPct val="0"/>
              </a:spcBef>
              <a:spcAft>
                <a:spcPct val="0"/>
              </a:spcAft>
            </a:pPr>
            <a:endParaRPr lang="en-US" dirty="0">
              <a:solidFill>
                <a:srgbClr val="465E9C"/>
              </a:solidFill>
            </a:endParaRP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pPr fontAlgn="base">
              <a:spcBef>
                <a:spcPct val="0"/>
              </a:spcBef>
              <a:spcAft>
                <a:spcPct val="0"/>
              </a:spcAft>
            </a:pPr>
            <a:fld id="{651FC063-5EA9-49AF-AFAF-D68C9E82B23B}" type="slidenum">
              <a:rPr lang="en-US" smtClean="0">
                <a:solidFill>
                  <a:srgbClr val="465E9C"/>
                </a:solidFill>
              </a:rPr>
              <a:pPr fontAlgn="base">
                <a:spcBef>
                  <a:spcPct val="0"/>
                </a:spcBef>
                <a:spcAft>
                  <a:spcPct val="0"/>
                </a:spcAft>
              </a:pPr>
              <a:t>‹#›</a:t>
            </a:fld>
            <a:endParaRPr lang="en-US" dirty="0">
              <a:solidFill>
                <a:srgbClr val="465E9C"/>
              </a:solidFill>
            </a:endParaRPr>
          </a:p>
        </p:txBody>
      </p:sp>
    </p:spTree>
    <p:extLst>
      <p:ext uri="{BB962C8B-B14F-4D97-AF65-F5344CB8AC3E}">
        <p14:creationId xmlns:p14="http://schemas.microsoft.com/office/powerpoint/2010/main" val="4032173344"/>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 id="2147483961" r:id="rId13"/>
    <p:sldLayoutId id="2147483962" r:id="rId14"/>
    <p:sldLayoutId id="2147483963" r:id="rId15"/>
    <p:sldLayoutId id="2147483964" r:id="rId16"/>
    <p:sldLayoutId id="2147483965" r:id="rId17"/>
    <p:sldLayoutId id="2147483966" r:id="rId18"/>
    <p:sldLayoutId id="2147483967" r:id="rId19"/>
    <p:sldLayoutId id="2147483968" r:id="rId20"/>
    <p:sldLayoutId id="2147483969" r:id="rId21"/>
    <p:sldLayoutId id="2147483970" r:id="rId22"/>
    <p:sldLayoutId id="2147483971" r:id="rId23"/>
    <p:sldLayoutId id="2147483972" r:id="rId24"/>
    <p:sldLayoutId id="2147483973" r:id="rId25"/>
    <p:sldLayoutId id="2147483974" r:id="rId26"/>
    <p:sldLayoutId id="2147483975" r:id="rId27"/>
    <p:sldLayoutId id="2147483976" r:id="rId28"/>
    <p:sldLayoutId id="2147483977" r:id="rId29"/>
    <p:sldLayoutId id="2147483978" r:id="rId30"/>
    <p:sldLayoutId id="2147483979" r:id="rId31"/>
    <p:sldLayoutId id="2147483980" r:id="rId32"/>
    <p:sldLayoutId id="2147483981" r:id="rId33"/>
    <p:sldLayoutId id="2147483982" r:id="rId34"/>
    <p:sldLayoutId id="2147483983" r:id="rId35"/>
    <p:sldLayoutId id="2147483984" r:id="rId36"/>
    <p:sldLayoutId id="2147483985" r:id="rId37"/>
    <p:sldLayoutId id="2147483986" r:id="rId38"/>
    <p:sldLayoutId id="2147483987" r:id="rId39"/>
    <p:sldLayoutId id="2147483988" r:id="rId40"/>
    <p:sldLayoutId id="2147483989" r:id="rId41"/>
    <p:sldLayoutId id="2147483990" r:id="rId42"/>
    <p:sldLayoutId id="2147483991" r:id="rId43"/>
    <p:sldLayoutId id="2147483992" r:id="rId44"/>
    <p:sldLayoutId id="2147483993" r:id="rId45"/>
    <p:sldLayoutId id="2147483994" r:id="rId46"/>
    <p:sldLayoutId id="2147483995" r:id="rId47"/>
    <p:sldLayoutId id="2147483996" r:id="rId48"/>
    <p:sldLayoutId id="2147483997" r:id="rId49"/>
    <p:sldLayoutId id="2147483998" r:id="rId50"/>
    <p:sldLayoutId id="2147483999" r:id="rId51"/>
    <p:sldLayoutId id="2147484000" r:id="rId52"/>
    <p:sldLayoutId id="2147484001" r:id="rId5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2" name="Rectangle 11"/>
          <p:cNvSpPr/>
          <p:nvPr/>
        </p:nvSpPr>
        <p:spPr>
          <a:xfrm>
            <a:off x="731520" y="576072"/>
            <a:ext cx="7696200" cy="5715000"/>
          </a:xfrm>
          <a:prstGeom prst="rect">
            <a:avLst/>
          </a:prstGeom>
          <a:blipFill dpi="0" rotWithShape="1">
            <a:blip r:embed="rId55"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pic>
        <p:nvPicPr>
          <p:cNvPr id="13" name="Picture 2" descr="C:\Users\Administrator\Desktop\Pushpin Dev\Assets\pushpinLeft.png"/>
          <p:cNvPicPr>
            <a:picLocks noChangeAspect="1" noChangeArrowheads="1"/>
          </p:cNvPicPr>
          <p:nvPr/>
        </p:nvPicPr>
        <p:blipFill>
          <a:blip r:embed="rId56"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56"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pPr fontAlgn="base">
              <a:spcBef>
                <a:spcPct val="0"/>
              </a:spcBef>
              <a:spcAft>
                <a:spcPct val="0"/>
              </a:spcAft>
            </a:pPr>
            <a:fld id="{B7C3F878-F5E8-489B-AC8A-64F2A7E22C28}" type="datetimeFigureOut">
              <a:rPr lang="en-US" smtClean="0">
                <a:solidFill>
                  <a:srgbClr val="465E9C"/>
                </a:solidFill>
              </a:rPr>
              <a:pPr fontAlgn="base">
                <a:spcBef>
                  <a:spcPct val="0"/>
                </a:spcBef>
                <a:spcAft>
                  <a:spcPct val="0"/>
                </a:spcAft>
              </a:pPr>
              <a:t>4/18/2013</a:t>
            </a:fld>
            <a:endParaRPr lang="en-US" dirty="0">
              <a:solidFill>
                <a:srgbClr val="465E9C"/>
              </a:solidFill>
            </a:endParaRP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pPr fontAlgn="base">
              <a:spcBef>
                <a:spcPct val="0"/>
              </a:spcBef>
              <a:spcAft>
                <a:spcPct val="0"/>
              </a:spcAft>
            </a:pPr>
            <a:endParaRPr lang="en-US" dirty="0">
              <a:solidFill>
                <a:srgbClr val="465E9C"/>
              </a:solidFill>
            </a:endParaRP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pPr fontAlgn="base">
              <a:spcBef>
                <a:spcPct val="0"/>
              </a:spcBef>
              <a:spcAft>
                <a:spcPct val="0"/>
              </a:spcAft>
            </a:pPr>
            <a:fld id="{651FC063-5EA9-49AF-AFAF-D68C9E82B23B}" type="slidenum">
              <a:rPr lang="en-US" smtClean="0">
                <a:solidFill>
                  <a:srgbClr val="465E9C"/>
                </a:solidFill>
              </a:rPr>
              <a:pPr fontAlgn="base">
                <a:spcBef>
                  <a:spcPct val="0"/>
                </a:spcBef>
                <a:spcAft>
                  <a:spcPct val="0"/>
                </a:spcAft>
              </a:pPr>
              <a:t>‹#›</a:t>
            </a:fld>
            <a:endParaRPr lang="en-US" dirty="0">
              <a:solidFill>
                <a:srgbClr val="465E9C"/>
              </a:solidFill>
            </a:endParaRPr>
          </a:p>
        </p:txBody>
      </p:sp>
    </p:spTree>
    <p:extLst>
      <p:ext uri="{BB962C8B-B14F-4D97-AF65-F5344CB8AC3E}">
        <p14:creationId xmlns:p14="http://schemas.microsoft.com/office/powerpoint/2010/main" val="3740333994"/>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 id="2147484034" r:id="rId12"/>
    <p:sldLayoutId id="2147484035" r:id="rId13"/>
    <p:sldLayoutId id="2147484036" r:id="rId14"/>
    <p:sldLayoutId id="2147484037" r:id="rId15"/>
    <p:sldLayoutId id="2147484038" r:id="rId16"/>
    <p:sldLayoutId id="2147484039" r:id="rId17"/>
    <p:sldLayoutId id="2147484040" r:id="rId18"/>
    <p:sldLayoutId id="2147484041" r:id="rId19"/>
    <p:sldLayoutId id="2147484042" r:id="rId20"/>
    <p:sldLayoutId id="2147484043" r:id="rId21"/>
    <p:sldLayoutId id="2147484044" r:id="rId22"/>
    <p:sldLayoutId id="2147484045" r:id="rId23"/>
    <p:sldLayoutId id="2147484046" r:id="rId24"/>
    <p:sldLayoutId id="2147484047" r:id="rId25"/>
    <p:sldLayoutId id="2147484048" r:id="rId26"/>
    <p:sldLayoutId id="2147484049" r:id="rId27"/>
    <p:sldLayoutId id="2147484050" r:id="rId28"/>
    <p:sldLayoutId id="2147484051" r:id="rId29"/>
    <p:sldLayoutId id="2147484052" r:id="rId30"/>
    <p:sldLayoutId id="2147484053" r:id="rId31"/>
    <p:sldLayoutId id="2147484054" r:id="rId32"/>
    <p:sldLayoutId id="2147484055" r:id="rId33"/>
    <p:sldLayoutId id="2147484056" r:id="rId34"/>
    <p:sldLayoutId id="2147484057" r:id="rId35"/>
    <p:sldLayoutId id="2147484058" r:id="rId36"/>
    <p:sldLayoutId id="2147484059" r:id="rId37"/>
    <p:sldLayoutId id="2147484060" r:id="rId38"/>
    <p:sldLayoutId id="2147484061" r:id="rId39"/>
    <p:sldLayoutId id="2147484062" r:id="rId40"/>
    <p:sldLayoutId id="2147484063" r:id="rId41"/>
    <p:sldLayoutId id="2147484064" r:id="rId42"/>
    <p:sldLayoutId id="2147484065" r:id="rId43"/>
    <p:sldLayoutId id="2147484066" r:id="rId44"/>
    <p:sldLayoutId id="2147484067" r:id="rId45"/>
    <p:sldLayoutId id="2147484068" r:id="rId46"/>
    <p:sldLayoutId id="2147484069" r:id="rId47"/>
    <p:sldLayoutId id="2147484070" r:id="rId48"/>
    <p:sldLayoutId id="2147484071" r:id="rId49"/>
    <p:sldLayoutId id="2147484072" r:id="rId50"/>
    <p:sldLayoutId id="2147484073" r:id="rId51"/>
    <p:sldLayoutId id="2147484074" r:id="rId52"/>
    <p:sldLayoutId id="2147484075" r:id="rId5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0634137"/>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 id="2147484087"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4.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92.xml"/><Relationship Id="rId5" Type="http://schemas.openxmlformats.org/officeDocument/2006/relationships/image" Target="../media/image19.gif"/><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3.xml"/><Relationship Id="rId1" Type="http://schemas.openxmlformats.org/officeDocument/2006/relationships/slideLayout" Target="../slideLayouts/slideLayout44.xml"/><Relationship Id="rId5" Type="http://schemas.microsoft.com/office/2007/relationships/hdphoto" Target="../media/hdphoto2.wdp"/><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356.xml"/><Relationship Id="rId1" Type="http://schemas.openxmlformats.org/officeDocument/2006/relationships/tags" Target="../tags/tag355.xml"/><Relationship Id="rId5" Type="http://schemas.openxmlformats.org/officeDocument/2006/relationships/image" Target="../media/image24.jpe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358.xml"/><Relationship Id="rId1" Type="http://schemas.openxmlformats.org/officeDocument/2006/relationships/tags" Target="../tags/tag357.xml"/><Relationship Id="rId5" Type="http://schemas.openxmlformats.org/officeDocument/2006/relationships/image" Target="../media/image25.jpe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image" Target="../media/image26.jpeg"/><Relationship Id="rId5" Type="http://schemas.openxmlformats.org/officeDocument/2006/relationships/image" Target="../media/image23.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tags" Target="../tags/tag362.xml"/><Relationship Id="rId1" Type="http://schemas.openxmlformats.org/officeDocument/2006/relationships/tags" Target="../tags/tag361.xml"/><Relationship Id="rId5" Type="http://schemas.openxmlformats.org/officeDocument/2006/relationships/image" Target="../media/image27.jpe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366.xml"/><Relationship Id="rId1" Type="http://schemas.openxmlformats.org/officeDocument/2006/relationships/tags" Target="../tags/tag365.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tags" Target="../tags/tag370.xml"/><Relationship Id="rId1" Type="http://schemas.openxmlformats.org/officeDocument/2006/relationships/tags" Target="../tags/tag369.xml"/><Relationship Id="rId5" Type="http://schemas.openxmlformats.org/officeDocument/2006/relationships/image" Target="../media/image3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37.xml"/><Relationship Id="rId1" Type="http://schemas.openxmlformats.org/officeDocument/2006/relationships/tags" Target="../tags/tag373.xml"/><Relationship Id="rId5" Type="http://schemas.openxmlformats.org/officeDocument/2006/relationships/image" Target="../media/image40.png"/><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8" Type="http://schemas.openxmlformats.org/officeDocument/2006/relationships/hyperlink" Target="http://www.disneyclips.com/mickeymouse.html" TargetMode="External"/><Relationship Id="rId3" Type="http://schemas.openxmlformats.org/officeDocument/2006/relationships/hyperlink" Target="http://www.google.lt/search?q=knygos&amp;tbm" TargetMode="External"/><Relationship Id="rId7" Type="http://schemas.openxmlformats.org/officeDocument/2006/relationships/hyperlink" Target="http://www.disneyclips.com/imagesnewb/mickeymouse2.html" TargetMode="External"/><Relationship Id="rId2" Type="http://schemas.openxmlformats.org/officeDocument/2006/relationships/hyperlink" Target="http://www.google.lt/imgres?imgurl=http://www.sventesvaikams.lt" TargetMode="External"/><Relationship Id="rId1" Type="http://schemas.openxmlformats.org/officeDocument/2006/relationships/slideLayout" Target="../slideLayouts/slideLayout2.xml"/><Relationship Id="rId6" Type="http://schemas.openxmlformats.org/officeDocument/2006/relationships/hyperlink" Target="http://www.tutsking.com/vectors/mickey-mouse-clipart-vector-3" TargetMode="External"/><Relationship Id="rId5" Type="http://schemas.openxmlformats.org/officeDocument/2006/relationships/hyperlink" Target="http://www.disneyclips.com/imagesnewb/backtoschool.html" TargetMode="External"/><Relationship Id="rId4" Type="http://schemas.openxmlformats.org/officeDocument/2006/relationships/hyperlink" Target="http://www.disneyclips.com/imagesnewb2/imageslwrakr01/pan15.gi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ntrinis pavadinimas 2"/>
          <p:cNvSpPr txBox="1">
            <a:spLocks/>
          </p:cNvSpPr>
          <p:nvPr/>
        </p:nvSpPr>
        <p:spPr>
          <a:xfrm>
            <a:off x="2929895" y="235390"/>
            <a:ext cx="6912768" cy="72008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lt-LT" sz="2400" b="1" dirty="0" smtClean="0">
                <a:solidFill>
                  <a:prstClr val="white"/>
                </a:solidFill>
                <a:effectLst>
                  <a:outerShdw blurRad="38100" dist="38100" dir="2700000" algn="tl">
                    <a:srgbClr val="000000">
                      <a:alpha val="43137"/>
                    </a:srgbClr>
                  </a:outerShdw>
                </a:effectLst>
                <a:cs typeface="Calibri" pitchFamily="34" charset="0"/>
              </a:rPr>
              <a:t> </a:t>
            </a:r>
            <a:r>
              <a:rPr lang="lt-LT" b="1" dirty="0" smtClean="0">
                <a:solidFill>
                  <a:prstClr val="white"/>
                </a:solidFill>
                <a:effectLst>
                  <a:outerShdw blurRad="38100" dist="38100" dir="2700000" algn="tl">
                    <a:srgbClr val="000000">
                      <a:alpha val="43137"/>
                    </a:srgbClr>
                  </a:outerShdw>
                </a:effectLst>
                <a:cs typeface="Calibri" pitchFamily="34" charset="0"/>
              </a:rPr>
              <a:t>Išplėstinis, neišplėstinis sakinys </a:t>
            </a:r>
          </a:p>
        </p:txBody>
      </p:sp>
      <p:sp>
        <p:nvSpPr>
          <p:cNvPr id="5" name="Antrinis pavadinimas 2"/>
          <p:cNvSpPr txBox="1">
            <a:spLocks/>
          </p:cNvSpPr>
          <p:nvPr/>
        </p:nvSpPr>
        <p:spPr>
          <a:xfrm>
            <a:off x="323528" y="1556792"/>
            <a:ext cx="3236596" cy="391121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lt-LT" sz="1800" b="1" dirty="0" smtClean="0">
                <a:solidFill>
                  <a:srgbClr val="F79646"/>
                </a:solidFill>
                <a:latin typeface="Arial" pitchFamily="34" charset="0"/>
                <a:cs typeface="Arial" pitchFamily="34" charset="0"/>
              </a:rPr>
              <a:t>Dalykas, ugdymo sritis:   </a:t>
            </a:r>
          </a:p>
          <a:p>
            <a:pPr algn="l"/>
            <a:r>
              <a:rPr lang="lt-LT" sz="1800" b="1" dirty="0" smtClean="0">
                <a:solidFill>
                  <a:srgbClr val="F79646"/>
                </a:solidFill>
                <a:latin typeface="Arial" pitchFamily="34" charset="0"/>
                <a:cs typeface="Arial" pitchFamily="34" charset="0"/>
              </a:rPr>
              <a:t>Tema</a:t>
            </a:r>
            <a:r>
              <a:rPr lang="lt-LT" sz="1800" b="1" dirty="0">
                <a:solidFill>
                  <a:srgbClr val="F79646"/>
                </a:solidFill>
                <a:latin typeface="Arial" pitchFamily="34" charset="0"/>
                <a:cs typeface="Arial" pitchFamily="34" charset="0"/>
              </a:rPr>
              <a:t>:</a:t>
            </a:r>
            <a:r>
              <a:rPr lang="en-US" sz="1800" b="1" dirty="0" smtClean="0">
                <a:solidFill>
                  <a:srgbClr val="F79646"/>
                </a:solidFill>
                <a:latin typeface="Arial" pitchFamily="34" charset="0"/>
                <a:cs typeface="Arial" pitchFamily="34" charset="0"/>
              </a:rPr>
              <a:t>  </a:t>
            </a:r>
            <a:r>
              <a:rPr lang="lt-LT" sz="1800" b="1" dirty="0" smtClean="0">
                <a:solidFill>
                  <a:srgbClr val="F79646"/>
                </a:solidFill>
                <a:latin typeface="Arial" pitchFamily="34" charset="0"/>
                <a:cs typeface="Arial" pitchFamily="34" charset="0"/>
              </a:rPr>
              <a:t>			</a:t>
            </a:r>
          </a:p>
          <a:p>
            <a:pPr algn="l"/>
            <a:r>
              <a:rPr lang="lt-LT" sz="1800" b="1" dirty="0" smtClean="0">
                <a:solidFill>
                  <a:srgbClr val="F79646"/>
                </a:solidFill>
                <a:latin typeface="Arial" pitchFamily="34" charset="0"/>
                <a:cs typeface="Arial" pitchFamily="34" charset="0"/>
              </a:rPr>
              <a:t>Klasė: 			</a:t>
            </a:r>
            <a:endParaRPr lang="lt-LT" sz="1800" b="1" dirty="0" smtClean="0">
              <a:solidFill>
                <a:srgbClr val="F79646">
                  <a:lumMod val="50000"/>
                </a:srgbClr>
              </a:solidFill>
              <a:latin typeface="Arial" pitchFamily="34" charset="0"/>
              <a:cs typeface="Arial" pitchFamily="34" charset="0"/>
            </a:endParaRPr>
          </a:p>
          <a:p>
            <a:pPr algn="l"/>
            <a:r>
              <a:rPr lang="lt-LT" sz="1800" b="1" dirty="0" smtClean="0">
                <a:solidFill>
                  <a:srgbClr val="F79646"/>
                </a:solidFill>
                <a:latin typeface="Arial" pitchFamily="34" charset="0"/>
                <a:cs typeface="Arial" pitchFamily="34" charset="0"/>
              </a:rPr>
              <a:t>Priemonės paskirtis:	</a:t>
            </a:r>
            <a:r>
              <a:rPr lang="lt-LT" sz="1800" b="1" dirty="0" smtClean="0">
                <a:solidFill>
                  <a:srgbClr val="F79646">
                    <a:lumMod val="50000"/>
                  </a:srgbClr>
                </a:solidFill>
                <a:latin typeface="Arial" pitchFamily="34" charset="0"/>
                <a:cs typeface="Arial" pitchFamily="34" charset="0"/>
              </a:rPr>
              <a:t>		</a:t>
            </a:r>
            <a:endParaRPr lang="lt-LT" sz="1800" b="1" dirty="0" smtClean="0">
              <a:solidFill>
                <a:srgbClr val="F79646"/>
              </a:solidFill>
              <a:latin typeface="Arial" pitchFamily="34" charset="0"/>
              <a:cs typeface="Arial" pitchFamily="34" charset="0"/>
            </a:endParaRPr>
          </a:p>
          <a:p>
            <a:pPr algn="l"/>
            <a:endParaRPr lang="lt-LT" sz="1800" b="1" dirty="0" smtClean="0">
              <a:solidFill>
                <a:srgbClr val="F79646"/>
              </a:solidFill>
              <a:latin typeface="Arial" pitchFamily="34" charset="0"/>
              <a:cs typeface="Arial" pitchFamily="34" charset="0"/>
            </a:endParaRPr>
          </a:p>
          <a:p>
            <a:pPr algn="l"/>
            <a:r>
              <a:rPr lang="lt-LT" sz="1800" b="1" dirty="0" smtClean="0">
                <a:solidFill>
                  <a:srgbClr val="F79646"/>
                </a:solidFill>
                <a:latin typeface="Arial" pitchFamily="34" charset="0"/>
                <a:cs typeface="Arial" pitchFamily="34" charset="0"/>
              </a:rPr>
              <a:t>Ugdomi gebėjimai pagal </a:t>
            </a:r>
          </a:p>
          <a:p>
            <a:pPr algn="l"/>
            <a:r>
              <a:rPr lang="lt-LT" sz="1800" b="1" dirty="0" smtClean="0">
                <a:solidFill>
                  <a:srgbClr val="F79646"/>
                </a:solidFill>
                <a:latin typeface="Arial" pitchFamily="34" charset="0"/>
                <a:cs typeface="Arial" pitchFamily="34" charset="0"/>
              </a:rPr>
              <a:t>Bendrąsias programas:	</a:t>
            </a:r>
          </a:p>
          <a:p>
            <a:pPr algn="l"/>
            <a:endParaRPr lang="lt-LT" sz="1800" b="1" dirty="0" smtClean="0">
              <a:solidFill>
                <a:srgbClr val="F79646"/>
              </a:solidFill>
              <a:latin typeface="Arial" pitchFamily="34" charset="0"/>
              <a:cs typeface="Arial" pitchFamily="34" charset="0"/>
            </a:endParaRPr>
          </a:p>
          <a:p>
            <a:pPr algn="l"/>
            <a:endParaRPr lang="lt-LT" sz="1800" b="1" dirty="0">
              <a:solidFill>
                <a:srgbClr val="F79646"/>
              </a:solidFill>
              <a:latin typeface="Arial" pitchFamily="34" charset="0"/>
              <a:cs typeface="Arial" pitchFamily="34" charset="0"/>
            </a:endParaRPr>
          </a:p>
          <a:p>
            <a:pPr algn="l"/>
            <a:r>
              <a:rPr lang="lt-LT" sz="1800" b="1" dirty="0" smtClean="0">
                <a:solidFill>
                  <a:srgbClr val="F79646"/>
                </a:solidFill>
                <a:latin typeface="Arial" pitchFamily="34" charset="0"/>
                <a:cs typeface="Arial" pitchFamily="34" charset="0"/>
              </a:rPr>
              <a:t>Autorius:		</a:t>
            </a:r>
            <a:endParaRPr lang="lt-LT" sz="1800" b="1" dirty="0">
              <a:solidFill>
                <a:srgbClr val="F79646"/>
              </a:solidFill>
              <a:latin typeface="Arial" pitchFamily="34" charset="0"/>
              <a:cs typeface="Arial" pitchFamily="34" charset="0"/>
            </a:endParaRPr>
          </a:p>
          <a:p>
            <a:pPr algn="l"/>
            <a:r>
              <a:rPr lang="lt-LT" sz="1800" b="1" dirty="0" smtClean="0">
                <a:solidFill>
                  <a:srgbClr val="F79646"/>
                </a:solidFill>
                <a:latin typeface="Arial" pitchFamily="34" charset="0"/>
                <a:cs typeface="Arial" pitchFamily="34" charset="0"/>
              </a:rPr>
              <a:t>Mokykla:		</a:t>
            </a:r>
          </a:p>
        </p:txBody>
      </p:sp>
      <p:sp>
        <p:nvSpPr>
          <p:cNvPr id="6" name="Antrinis pavadinimas 2"/>
          <p:cNvSpPr txBox="1">
            <a:spLocks/>
          </p:cNvSpPr>
          <p:nvPr/>
        </p:nvSpPr>
        <p:spPr>
          <a:xfrm>
            <a:off x="3237482" y="1268760"/>
            <a:ext cx="5510982" cy="403244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lt-LT" sz="2000" dirty="0">
                <a:solidFill>
                  <a:srgbClr val="F79646"/>
                </a:solidFill>
                <a:latin typeface="Arial" pitchFamily="34" charset="0"/>
                <a:cs typeface="Arial" pitchFamily="34" charset="0"/>
              </a:rPr>
              <a:t/>
            </a:r>
            <a:br>
              <a:rPr lang="lt-LT" sz="2000" dirty="0">
                <a:solidFill>
                  <a:srgbClr val="F79646"/>
                </a:solidFill>
                <a:latin typeface="Arial" pitchFamily="34" charset="0"/>
                <a:cs typeface="Arial" pitchFamily="34" charset="0"/>
              </a:rPr>
            </a:br>
            <a:r>
              <a:rPr lang="lt-LT" sz="1800" dirty="0" smtClean="0">
                <a:solidFill>
                  <a:prstClr val="black"/>
                </a:solidFill>
                <a:latin typeface="Arial" pitchFamily="34" charset="0"/>
                <a:cs typeface="Arial" pitchFamily="34" charset="0"/>
              </a:rPr>
              <a:t>Lietuvių kalba</a:t>
            </a:r>
          </a:p>
          <a:p>
            <a:pPr algn="just"/>
            <a:r>
              <a:rPr lang="lt-LT" sz="1800" dirty="0">
                <a:solidFill>
                  <a:prstClr val="black"/>
                </a:solidFill>
                <a:latin typeface="Arial" pitchFamily="34" charset="0"/>
                <a:cs typeface="Arial" pitchFamily="34" charset="0"/>
              </a:rPr>
              <a:t>Neišplėstinis, išplėstinis sakinys.</a:t>
            </a:r>
          </a:p>
          <a:p>
            <a:pPr algn="just"/>
            <a:r>
              <a:rPr lang="lt-LT" sz="1800" dirty="0" smtClean="0">
                <a:solidFill>
                  <a:prstClr val="black"/>
                </a:solidFill>
                <a:latin typeface="Arial" pitchFamily="34" charset="0"/>
                <a:cs typeface="Arial" pitchFamily="34" charset="0"/>
              </a:rPr>
              <a:t>4 </a:t>
            </a:r>
          </a:p>
          <a:p>
            <a:pPr algn="just"/>
            <a:r>
              <a:rPr lang="lt-LT" sz="1800" dirty="0">
                <a:solidFill>
                  <a:prstClr val="black"/>
                </a:solidFill>
                <a:latin typeface="Arial" pitchFamily="34" charset="0"/>
                <a:cs typeface="Arial" pitchFamily="34" charset="0"/>
              </a:rPr>
              <a:t>Pakartoti ir apibendrinti mokinių žinias </a:t>
            </a:r>
            <a:r>
              <a:rPr lang="lt-LT" sz="1800" dirty="0" smtClean="0">
                <a:solidFill>
                  <a:prstClr val="black"/>
                </a:solidFill>
                <a:latin typeface="Arial" pitchFamily="34" charset="0"/>
                <a:cs typeface="Arial" pitchFamily="34" charset="0"/>
              </a:rPr>
              <a:t>apie išplėstinį ir neišplėstinį sakinį</a:t>
            </a:r>
            <a:r>
              <a:rPr lang="lt-LT" sz="1800" dirty="0">
                <a:solidFill>
                  <a:prstClr val="black"/>
                </a:solidFill>
                <a:latin typeface="Arial" pitchFamily="34" charset="0"/>
                <a:cs typeface="Arial" pitchFamily="34" charset="0"/>
              </a:rPr>
              <a:t>, </a:t>
            </a:r>
            <a:r>
              <a:rPr lang="lt-LT" sz="1800" dirty="0" smtClean="0">
                <a:solidFill>
                  <a:prstClr val="black"/>
                </a:solidFill>
                <a:latin typeface="Arial" pitchFamily="34" charset="0"/>
                <a:cs typeface="Arial" pitchFamily="34" charset="0"/>
              </a:rPr>
              <a:t>pagrindines ir antrininkes sakinio dalis.</a:t>
            </a:r>
            <a:endParaRPr lang="lt-LT" sz="1800" dirty="0">
              <a:solidFill>
                <a:prstClr val="black"/>
              </a:solidFill>
              <a:latin typeface="Arial" pitchFamily="34" charset="0"/>
              <a:cs typeface="Arial" pitchFamily="34" charset="0"/>
            </a:endParaRPr>
          </a:p>
          <a:p>
            <a:pPr algn="just"/>
            <a:r>
              <a:rPr lang="lt-LT" sz="1800" dirty="0" smtClean="0">
                <a:solidFill>
                  <a:prstClr val="black"/>
                </a:solidFill>
                <a:latin typeface="Arial" pitchFamily="34" charset="0"/>
                <a:cs typeface="Arial" pitchFamily="34" charset="0"/>
              </a:rPr>
              <a:t> </a:t>
            </a:r>
            <a:r>
              <a:rPr lang="lt-LT" sz="1800" dirty="0">
                <a:solidFill>
                  <a:prstClr val="black"/>
                </a:solidFill>
                <a:latin typeface="Arial" pitchFamily="34" charset="0"/>
                <a:cs typeface="Arial" pitchFamily="34" charset="0"/>
              </a:rPr>
              <a:t>Geba  atpažinti išplėstinius ir neišplėstinius sakinius, tikslingai išplėsti sakinius antrininkėmis sakinio dalimis, mokosi vartoti neišplėstinius ir išplėstinius sakinius</a:t>
            </a:r>
            <a:r>
              <a:rPr lang="lt-LT" sz="1800" dirty="0" smtClean="0">
                <a:solidFill>
                  <a:prstClr val="black"/>
                </a:solidFill>
                <a:latin typeface="Arial" pitchFamily="34" charset="0"/>
                <a:cs typeface="Arial" pitchFamily="34" charset="0"/>
              </a:rPr>
              <a:t>.</a:t>
            </a:r>
          </a:p>
          <a:p>
            <a:pPr algn="just"/>
            <a:endParaRPr lang="lt-LT" sz="800" dirty="0" smtClean="0">
              <a:solidFill>
                <a:prstClr val="black"/>
              </a:solidFill>
              <a:latin typeface="Arial" pitchFamily="34" charset="0"/>
              <a:cs typeface="Arial" pitchFamily="34" charset="0"/>
            </a:endParaRPr>
          </a:p>
          <a:p>
            <a:pPr algn="just"/>
            <a:r>
              <a:rPr lang="lt-LT" sz="1800" dirty="0" smtClean="0">
                <a:solidFill>
                  <a:prstClr val="black"/>
                </a:solidFill>
                <a:latin typeface="Arial" pitchFamily="34" charset="0"/>
                <a:cs typeface="Arial" pitchFamily="34" charset="0"/>
              </a:rPr>
              <a:t>Aušra Mikalajūnienė </a:t>
            </a:r>
          </a:p>
          <a:p>
            <a:pPr algn="just"/>
            <a:r>
              <a:rPr lang="lt-LT" sz="1800" dirty="0" smtClean="0">
                <a:solidFill>
                  <a:prstClr val="black"/>
                </a:solidFill>
                <a:latin typeface="Arial" pitchFamily="34" charset="0"/>
                <a:cs typeface="Arial" pitchFamily="34" charset="0"/>
              </a:rPr>
              <a:t>Pasvalio Svalios pagrindinė mokykla</a:t>
            </a:r>
          </a:p>
        </p:txBody>
      </p:sp>
    </p:spTree>
    <p:extLst>
      <p:ext uri="{BB962C8B-B14F-4D97-AF65-F5344CB8AC3E}">
        <p14:creationId xmlns:p14="http://schemas.microsoft.com/office/powerpoint/2010/main" val="10033194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43396" y1="20588" x2="43396" y2="20588"/>
                        <a14:foregroundMark x1="46698" y1="22689" x2="46698" y2="22689"/>
                        <a14:foregroundMark x1="49057" y1="17647" x2="49057" y2="17647"/>
                        <a14:foregroundMark x1="49057" y1="20168" x2="49057" y2="20168"/>
                        <a14:foregroundMark x1="80660" y1="5462" x2="80660" y2="5462"/>
                        <a14:foregroundMark x1="63208" y1="3361" x2="63208" y2="3361"/>
                        <a14:foregroundMark x1="67925" y1="12185" x2="67925" y2="12185"/>
                        <a14:foregroundMark x1="74528" y1="11765" x2="74528" y2="11765"/>
                        <a14:foregroundMark x1="73113" y1="8824" x2="73113" y2="8824"/>
                        <a14:foregroundMark x1="64623" y1="7563" x2="64623" y2="7563"/>
                        <a14:foregroundMark x1="72170" y1="5042" x2="72170" y2="5042"/>
                        <a14:foregroundMark x1="22170" y1="49160" x2="22170" y2="49160"/>
                        <a14:foregroundMark x1="17925" y1="44118" x2="17925" y2="44118"/>
                        <a14:foregroundMark x1="25943" y1="48739" x2="25943" y2="48739"/>
                        <a14:foregroundMark x1="30189" y1="51681" x2="30189" y2="51681"/>
                        <a14:foregroundMark x1="27830" y1="56723" x2="27830" y2="56723"/>
                        <a14:foregroundMark x1="25472" y1="60504" x2="25472" y2="60504"/>
                        <a14:foregroundMark x1="20283" y1="64286" x2="20283" y2="64286"/>
                        <a14:foregroundMark x1="17925" y1="57143" x2="17925" y2="57143"/>
                        <a14:foregroundMark x1="14623" y1="66807" x2="14623" y2="66807"/>
                        <a14:foregroundMark x1="71226" y1="59244" x2="71226" y2="59244"/>
                        <a14:foregroundMark x1="72170" y1="42017" x2="72170" y2="42017"/>
                        <a14:foregroundMark x1="70755" y1="45798" x2="70755" y2="45798"/>
                        <a14:foregroundMark x1="70755" y1="69328" x2="70755" y2="69328"/>
                        <a14:foregroundMark x1="69811" y1="64286" x2="69811" y2="64286"/>
                        <a14:foregroundMark x1="74057" y1="53361" x2="74057" y2="53361"/>
                        <a14:foregroundMark x1="68868" y1="50840" x2="68868" y2="50840"/>
                        <a14:foregroundMark x1="76415" y1="50000" x2="76415" y2="50000"/>
                        <a14:foregroundMark x1="31604" y1="47899" x2="31604" y2="47899"/>
                        <a14:foregroundMark x1="39151" y1="22269" x2="39151" y2="22269"/>
                        <a14:backgroundMark x1="50943" y1="56723" x2="50943" y2="56723"/>
                        <a14:backgroundMark x1="38208" y1="55462" x2="38208" y2="55462"/>
                      </a14:backgroundRemoval>
                    </a14:imgEffect>
                  </a14:imgLayer>
                </a14:imgProps>
              </a:ext>
              <a:ext uri="{28A0092B-C50C-407E-A947-70E740481C1C}">
                <a14:useLocalDpi xmlns:a14="http://schemas.microsoft.com/office/drawing/2010/main" val="0"/>
              </a:ext>
            </a:extLst>
          </a:blip>
          <a:srcRect/>
          <a:stretch>
            <a:fillRect/>
          </a:stretch>
        </p:blipFill>
        <p:spPr bwMode="auto">
          <a:xfrm>
            <a:off x="-90307" y="2976920"/>
            <a:ext cx="1656184" cy="3789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401757" y="1268760"/>
            <a:ext cx="6264696" cy="3416320"/>
          </a:xfrm>
          <a:prstGeom prst="rect">
            <a:avLst/>
          </a:prstGeom>
          <a:noFill/>
        </p:spPr>
        <p:txBody>
          <a:bodyPr wrap="square" rtlCol="0">
            <a:spAutoFit/>
          </a:bodyPr>
          <a:lstStyle/>
          <a:p>
            <a:r>
              <a:rPr lang="lt-LT" sz="3600" b="1" dirty="0" smtClean="0">
                <a:solidFill>
                  <a:prstClr val="black"/>
                </a:solidFill>
                <a:latin typeface="Arial" pitchFamily="34" charset="0"/>
                <a:cs typeface="Arial" pitchFamily="34" charset="0"/>
              </a:rPr>
              <a:t>Prisiminsite ir pakartosite:</a:t>
            </a:r>
          </a:p>
          <a:p>
            <a:pPr marL="571500" indent="-571500">
              <a:buBlip>
                <a:blip r:embed="rId5"/>
              </a:buBlip>
            </a:pPr>
            <a:r>
              <a:rPr lang="lt-LT" sz="3600" b="1" dirty="0" smtClean="0">
                <a:solidFill>
                  <a:prstClr val="black"/>
                </a:solidFill>
                <a:latin typeface="Arial" pitchFamily="34" charset="0"/>
                <a:cs typeface="Arial" pitchFamily="34" charset="0"/>
              </a:rPr>
              <a:t>Kokių būna sakinių.</a:t>
            </a:r>
          </a:p>
          <a:p>
            <a:pPr marL="571500" indent="-571500">
              <a:buBlip>
                <a:blip r:embed="rId5"/>
              </a:buBlip>
            </a:pPr>
            <a:r>
              <a:rPr lang="lt-LT" sz="3600" b="1" dirty="0" smtClean="0">
                <a:solidFill>
                  <a:prstClr val="black"/>
                </a:solidFill>
                <a:latin typeface="Arial" pitchFamily="34" charset="0"/>
                <a:cs typeface="Arial" pitchFamily="34" charset="0"/>
              </a:rPr>
              <a:t>Kas yra pagrindinės sakinio dalys.</a:t>
            </a:r>
          </a:p>
          <a:p>
            <a:pPr marL="571500" indent="-571500">
              <a:buBlip>
                <a:blip r:embed="rId5"/>
              </a:buBlip>
            </a:pPr>
            <a:r>
              <a:rPr lang="lt-LT" sz="3600" b="1" dirty="0" smtClean="0">
                <a:solidFill>
                  <a:prstClr val="black"/>
                </a:solidFill>
                <a:latin typeface="Arial" pitchFamily="34" charset="0"/>
                <a:cs typeface="Arial" pitchFamily="34" charset="0"/>
              </a:rPr>
              <a:t>Kas papildo pagrindines sakinio dalis. </a:t>
            </a:r>
            <a:endParaRPr lang="lt-LT" sz="36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2228464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2666" y="767873"/>
            <a:ext cx="7488832" cy="4770537"/>
          </a:xfrm>
          <a:prstGeom prst="rect">
            <a:avLst/>
          </a:prstGeom>
          <a:noFill/>
        </p:spPr>
        <p:txBody>
          <a:bodyPr wrap="square" rtlCol="0">
            <a:spAutoFit/>
          </a:bodyPr>
          <a:lstStyle/>
          <a:p>
            <a:pPr algn="just"/>
            <a:r>
              <a:rPr lang="en-US" sz="2400" dirty="0">
                <a:solidFill>
                  <a:prstClr val="black"/>
                </a:solidFill>
                <a:latin typeface="Gill Sans MT"/>
              </a:rPr>
              <a:t> </a:t>
            </a:r>
            <a:r>
              <a:rPr lang="en-US" sz="2400" dirty="0" smtClean="0">
                <a:solidFill>
                  <a:prstClr val="black"/>
                </a:solidFill>
                <a:latin typeface="Gill Sans MT"/>
              </a:rPr>
              <a:t>   </a:t>
            </a:r>
            <a:r>
              <a:rPr lang="lt-LT" sz="2400" dirty="0" smtClean="0">
                <a:solidFill>
                  <a:prstClr val="black"/>
                </a:solidFill>
                <a:latin typeface="Gill Sans MT"/>
              </a:rPr>
              <a:t> </a:t>
            </a:r>
            <a:endParaRPr lang="en-US" sz="2400" dirty="0" smtClean="0">
              <a:solidFill>
                <a:prstClr val="black"/>
              </a:solidFill>
              <a:latin typeface="Gill Sans MT"/>
            </a:endParaRPr>
          </a:p>
          <a:p>
            <a:pPr algn="just"/>
            <a:r>
              <a:rPr lang="en-US" sz="2400" dirty="0">
                <a:solidFill>
                  <a:prstClr val="black"/>
                </a:solidFill>
                <a:latin typeface="Gill Sans MT"/>
              </a:rPr>
              <a:t> </a:t>
            </a:r>
            <a:r>
              <a:rPr lang="en-US" sz="2400" dirty="0" smtClean="0">
                <a:solidFill>
                  <a:prstClr val="black"/>
                </a:solidFill>
                <a:latin typeface="Gill Sans MT"/>
              </a:rPr>
              <a:t>   </a:t>
            </a:r>
            <a:r>
              <a:rPr lang="en-US" sz="2800" b="1" dirty="0" smtClean="0">
                <a:solidFill>
                  <a:prstClr val="black"/>
                </a:solidFill>
                <a:latin typeface="Arial" pitchFamily="34" charset="0"/>
                <a:cs typeface="Arial" pitchFamily="34" charset="0"/>
              </a:rPr>
              <a:t>O k</a:t>
            </a:r>
            <a:r>
              <a:rPr lang="lt-LT" sz="2800" b="1" dirty="0" err="1" smtClean="0">
                <a:solidFill>
                  <a:prstClr val="black"/>
                </a:solidFill>
                <a:latin typeface="Arial" pitchFamily="34" charset="0"/>
                <a:cs typeface="Arial" pitchFamily="34" charset="0"/>
              </a:rPr>
              <a:t>ad</a:t>
            </a:r>
            <a:r>
              <a:rPr lang="lt-LT" sz="2800" b="1" dirty="0" smtClean="0">
                <a:solidFill>
                  <a:prstClr val="black"/>
                </a:solidFill>
                <a:latin typeface="Arial" pitchFamily="34" charset="0"/>
                <a:cs typeface="Arial" pitchFamily="34" charset="0"/>
              </a:rPr>
              <a:t> darbas vyktų sklandžiai – laikysimės taisyklių:</a:t>
            </a:r>
          </a:p>
          <a:p>
            <a:endParaRPr lang="lt-LT" sz="2800" b="1" dirty="0" smtClean="0">
              <a:solidFill>
                <a:prstClr val="black"/>
              </a:solidFill>
              <a:latin typeface="Arial" pitchFamily="34" charset="0"/>
              <a:cs typeface="Arial" pitchFamily="34" charset="0"/>
            </a:endParaRPr>
          </a:p>
          <a:p>
            <a:pPr marL="285750" indent="-285750">
              <a:buFontTx/>
              <a:buBlip>
                <a:blip r:embed="rId3"/>
              </a:buBlip>
            </a:pPr>
            <a:r>
              <a:rPr lang="lt-LT" sz="2800" b="1" dirty="0" smtClean="0">
                <a:solidFill>
                  <a:srgbClr val="FEB80A">
                    <a:lumMod val="50000"/>
                  </a:srgbClr>
                </a:solidFill>
                <a:latin typeface="Arial" pitchFamily="34" charset="0"/>
                <a:cs typeface="Arial" pitchFamily="34" charset="0"/>
              </a:rPr>
              <a:t>Dirbsim susikaupę.</a:t>
            </a:r>
          </a:p>
          <a:p>
            <a:pPr marL="285750" indent="-285750">
              <a:buFontTx/>
              <a:buBlip>
                <a:blip r:embed="rId3"/>
              </a:buBlip>
            </a:pPr>
            <a:r>
              <a:rPr lang="lt-LT" sz="2800" b="1" dirty="0" smtClean="0">
                <a:solidFill>
                  <a:srgbClr val="FEB80A">
                    <a:lumMod val="50000"/>
                  </a:srgbClr>
                </a:solidFill>
                <a:latin typeface="Arial" pitchFamily="34" charset="0"/>
                <a:cs typeface="Arial" pitchFamily="34" charset="0"/>
              </a:rPr>
              <a:t>Netrukdysim draugams.</a:t>
            </a:r>
          </a:p>
          <a:p>
            <a:pPr marL="285750" indent="-285750">
              <a:buFontTx/>
              <a:buBlip>
                <a:blip r:embed="rId3"/>
              </a:buBlip>
            </a:pPr>
            <a:r>
              <a:rPr lang="lt-LT" sz="2800" b="1" dirty="0" smtClean="0">
                <a:solidFill>
                  <a:srgbClr val="FEB80A">
                    <a:lumMod val="50000"/>
                  </a:srgbClr>
                </a:solidFill>
                <a:latin typeface="Arial" pitchFamily="34" charset="0"/>
                <a:cs typeface="Arial" pitchFamily="34" charset="0"/>
              </a:rPr>
              <a:t>Pirmiausia pasitarsime – paskui </a:t>
            </a:r>
            <a:br>
              <a:rPr lang="lt-LT" sz="2800" b="1" dirty="0" smtClean="0">
                <a:solidFill>
                  <a:srgbClr val="FEB80A">
                    <a:lumMod val="50000"/>
                  </a:srgbClr>
                </a:solidFill>
                <a:latin typeface="Arial" pitchFamily="34" charset="0"/>
                <a:cs typeface="Arial" pitchFamily="34" charset="0"/>
              </a:rPr>
            </a:br>
            <a:r>
              <a:rPr lang="lt-LT" sz="2800" b="1" dirty="0" smtClean="0">
                <a:solidFill>
                  <a:srgbClr val="FEB80A">
                    <a:lumMod val="50000"/>
                  </a:srgbClr>
                </a:solidFill>
                <a:latin typeface="Arial" pitchFamily="34" charset="0"/>
                <a:cs typeface="Arial" pitchFamily="34" charset="0"/>
              </a:rPr>
              <a:t>pelytę spausim.</a:t>
            </a:r>
          </a:p>
          <a:p>
            <a:pPr marL="285750" indent="-285750">
              <a:buFontTx/>
              <a:buBlip>
                <a:blip r:embed="rId3"/>
              </a:buBlip>
            </a:pPr>
            <a:r>
              <a:rPr lang="lt-LT" sz="2800" b="1" dirty="0" smtClean="0">
                <a:solidFill>
                  <a:srgbClr val="FEB80A">
                    <a:lumMod val="50000"/>
                  </a:srgbClr>
                </a:solidFill>
                <a:latin typeface="Arial" pitchFamily="34" charset="0"/>
                <a:cs typeface="Arial" pitchFamily="34" charset="0"/>
              </a:rPr>
              <a:t>Kol galvosim – pelytes saugos šuniukas.</a:t>
            </a:r>
          </a:p>
          <a:p>
            <a:pPr marL="285750" indent="-285750">
              <a:buFontTx/>
              <a:buBlip>
                <a:blip r:embed="rId3"/>
              </a:buBlip>
            </a:pPr>
            <a:r>
              <a:rPr lang="lt-LT" sz="2800" b="1" dirty="0" smtClean="0">
                <a:solidFill>
                  <a:srgbClr val="FEB80A">
                    <a:lumMod val="50000"/>
                  </a:srgbClr>
                </a:solidFill>
                <a:latin typeface="Arial" pitchFamily="34" charset="0"/>
                <a:cs typeface="Arial" pitchFamily="34" charset="0"/>
              </a:rPr>
              <a:t>Nepyksim – jei nepasiseks.</a:t>
            </a:r>
          </a:p>
          <a:p>
            <a:endParaRPr lang="lt-LT" sz="2800" b="1" dirty="0">
              <a:solidFill>
                <a:srgbClr val="FEB80A">
                  <a:lumMod val="50000"/>
                </a:srgbClr>
              </a:solidFill>
              <a:latin typeface="Gill Sans MT"/>
            </a:endParaRPr>
          </a:p>
        </p:txBody>
      </p:sp>
      <p:pic>
        <p:nvPicPr>
          <p:cNvPr id="3" name="Picture 2" descr="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79765" y1="50676" x2="79765" y2="50676"/>
                        <a14:foregroundMark x1="75953" y1="56081" x2="75953" y2="56081"/>
                      </a14:backgroundRemoval>
                    </a14:imgEffect>
                  </a14:imgLayer>
                </a14:imgProps>
              </a:ext>
              <a:ext uri="{28A0092B-C50C-407E-A947-70E740481C1C}">
                <a14:useLocalDpi xmlns:a14="http://schemas.microsoft.com/office/drawing/2010/main" val="0"/>
              </a:ext>
            </a:extLst>
          </a:blip>
          <a:srcRect/>
          <a:stretch>
            <a:fillRect/>
          </a:stretch>
        </p:blipFill>
        <p:spPr bwMode="auto">
          <a:xfrm>
            <a:off x="6020336" y="5229200"/>
            <a:ext cx="22764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531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38200" y="404664"/>
            <a:ext cx="7755632" cy="580926"/>
          </a:xfrm>
        </p:spPr>
        <p:txBody>
          <a:bodyPr>
            <a:normAutofit fontScale="90000"/>
          </a:bodyPr>
          <a:lstStyle/>
          <a:p>
            <a:pPr algn="ctr"/>
            <a:r>
              <a:rPr lang="lt-LT" cap="none" dirty="0" smtClean="0">
                <a:solidFill>
                  <a:schemeClr val="tx1"/>
                </a:solidFill>
                <a:effectLst/>
                <a:latin typeface="Arial" pitchFamily="34" charset="0"/>
                <a:cs typeface="Arial" pitchFamily="34" charset="0"/>
              </a:rPr>
              <a:t>Perskaitykite ir palyginkite. </a:t>
            </a:r>
            <a:r>
              <a:rPr lang="en-GB" cap="none" dirty="0" smtClean="0">
                <a:solidFill>
                  <a:schemeClr val="tx1"/>
                </a:solidFill>
                <a:effectLst/>
                <a:latin typeface="Arial" pitchFamily="34" charset="0"/>
                <a:cs typeface="Arial" pitchFamily="34" charset="0"/>
              </a:rPr>
              <a:t/>
            </a:r>
            <a:br>
              <a:rPr lang="en-GB" cap="none" dirty="0" smtClean="0">
                <a:solidFill>
                  <a:schemeClr val="tx1"/>
                </a:solidFill>
                <a:effectLst/>
                <a:latin typeface="Arial" pitchFamily="34" charset="0"/>
                <a:cs typeface="Arial" pitchFamily="34" charset="0"/>
              </a:rPr>
            </a:br>
            <a:r>
              <a:rPr lang="lt-LT" cap="none" dirty="0" smtClean="0">
                <a:solidFill>
                  <a:schemeClr val="tx1"/>
                </a:solidFill>
                <a:effectLst/>
                <a:latin typeface="Arial" pitchFamily="34" charset="0"/>
                <a:cs typeface="Arial" pitchFamily="34" charset="0"/>
              </a:rPr>
              <a:t>Kuo skiriasi šie sakiniai?</a:t>
            </a:r>
            <a:endParaRPr lang="lt-LT" cap="none" dirty="0">
              <a:solidFill>
                <a:schemeClr val="tx1"/>
              </a:solidFill>
              <a:effectLst/>
              <a:latin typeface="Arial" pitchFamily="34" charset="0"/>
              <a:cs typeface="Arial" pitchFamily="34" charset="0"/>
            </a:endParaRPr>
          </a:p>
        </p:txBody>
      </p:sp>
      <p:sp>
        <p:nvSpPr>
          <p:cNvPr id="3" name="Turinio vietos rezervavimo ženklas 2"/>
          <p:cNvSpPr>
            <a:spLocks noGrp="1"/>
          </p:cNvSpPr>
          <p:nvPr>
            <p:ph sz="half" idx="1"/>
          </p:nvPr>
        </p:nvSpPr>
        <p:spPr>
          <a:xfrm>
            <a:off x="973575" y="1556792"/>
            <a:ext cx="7697987" cy="1612776"/>
          </a:xfrm>
        </p:spPr>
        <p:txBody>
          <a:bodyPr>
            <a:normAutofit/>
          </a:bodyPr>
          <a:lstStyle/>
          <a:p>
            <a:pPr marL="0" indent="0" algn="just">
              <a:buNone/>
            </a:pPr>
            <a:r>
              <a:rPr lang="lt-LT" dirty="0" smtClean="0">
                <a:solidFill>
                  <a:srgbClr val="00B050"/>
                </a:solidFill>
                <a:effectLst>
                  <a:outerShdw blurRad="38100" dist="38100" dir="2700000" algn="tl">
                    <a:srgbClr val="000000">
                      <a:alpha val="43137"/>
                    </a:srgbClr>
                  </a:outerShdw>
                </a:effectLst>
              </a:rPr>
              <a:t>   </a:t>
            </a:r>
            <a:r>
              <a:rPr lang="lt-LT" sz="2800" dirty="0" smtClean="0">
                <a:solidFill>
                  <a:srgbClr val="00B050"/>
                </a:solidFill>
                <a:latin typeface="Arial" pitchFamily="34" charset="0"/>
                <a:cs typeface="Arial" pitchFamily="34" charset="0"/>
              </a:rPr>
              <a:t>Vasara. </a:t>
            </a:r>
            <a:r>
              <a:rPr lang="lt-LT" sz="2800" dirty="0">
                <a:solidFill>
                  <a:srgbClr val="00B050"/>
                </a:solidFill>
                <a:latin typeface="Arial" pitchFamily="34" charset="0"/>
                <a:cs typeface="Arial" pitchFamily="34" charset="0"/>
              </a:rPr>
              <a:t>Išaušo rytas. Patekėjo saulė. Sušilo oras</a:t>
            </a:r>
            <a:r>
              <a:rPr lang="lt-LT" sz="2800" dirty="0" smtClean="0">
                <a:solidFill>
                  <a:srgbClr val="00B050"/>
                </a:solidFill>
                <a:latin typeface="Arial" pitchFamily="34" charset="0"/>
                <a:cs typeface="Arial" pitchFamily="34" charset="0"/>
              </a:rPr>
              <a:t>. Kėkštas, varnėnas ir žvirblis dairosi.</a:t>
            </a:r>
            <a:endParaRPr lang="lt-LT" sz="2800" dirty="0">
              <a:solidFill>
                <a:srgbClr val="00B050"/>
              </a:solidFill>
              <a:latin typeface="Arial" pitchFamily="34" charset="0"/>
              <a:cs typeface="Arial" pitchFamily="34" charset="0"/>
            </a:endParaRPr>
          </a:p>
        </p:txBody>
      </p:sp>
      <p:sp>
        <p:nvSpPr>
          <p:cNvPr id="4" name="Turinio vietos rezervavimo ženklas 3"/>
          <p:cNvSpPr>
            <a:spLocks noGrp="1"/>
          </p:cNvSpPr>
          <p:nvPr>
            <p:ph sz="half" idx="2"/>
          </p:nvPr>
        </p:nvSpPr>
        <p:spPr>
          <a:xfrm>
            <a:off x="1043608" y="3645024"/>
            <a:ext cx="7920880" cy="1944216"/>
          </a:xfrm>
        </p:spPr>
        <p:txBody>
          <a:bodyPr>
            <a:noAutofit/>
          </a:bodyPr>
          <a:lstStyle/>
          <a:p>
            <a:pPr marL="0" indent="0" algn="just">
              <a:buNone/>
            </a:pPr>
            <a:r>
              <a:rPr lang="lt-LT" sz="2800" dirty="0" smtClean="0">
                <a:solidFill>
                  <a:srgbClr val="C00000"/>
                </a:solidFill>
                <a:effectLst>
                  <a:outerShdw blurRad="38100" dist="38100" dir="2700000" algn="tl">
                    <a:srgbClr val="000000">
                      <a:alpha val="43137"/>
                    </a:srgbClr>
                  </a:outerShdw>
                </a:effectLst>
              </a:rPr>
              <a:t>     </a:t>
            </a:r>
            <a:r>
              <a:rPr lang="lt-LT" sz="2800" dirty="0" smtClean="0">
                <a:solidFill>
                  <a:srgbClr val="C00000"/>
                </a:solidFill>
                <a:latin typeface="Arial" pitchFamily="34" charset="0"/>
                <a:cs typeface="Arial" pitchFamily="34" charset="0"/>
              </a:rPr>
              <a:t>Vabaliukas </a:t>
            </a:r>
            <a:r>
              <a:rPr lang="lt-LT" sz="2800" dirty="0">
                <a:solidFill>
                  <a:srgbClr val="C00000"/>
                </a:solidFill>
                <a:latin typeface="Arial" pitchFamily="34" charset="0"/>
                <a:cs typeface="Arial" pitchFamily="34" charset="0"/>
              </a:rPr>
              <a:t>tvirtai laikėsi.  Išaušusi diena puikiai </a:t>
            </a:r>
            <a:r>
              <a:rPr lang="lt-LT" sz="2800" dirty="0" smtClean="0">
                <a:solidFill>
                  <a:srgbClr val="C00000"/>
                </a:solidFill>
                <a:latin typeface="Arial" pitchFamily="34" charset="0"/>
                <a:cs typeface="Arial" pitchFamily="34" charset="0"/>
              </a:rPr>
              <a:t>nuteikė žaidimams. Vabalas nedrąsiai apsidairė </a:t>
            </a:r>
            <a:r>
              <a:rPr lang="lt-LT" sz="2800" dirty="0">
                <a:solidFill>
                  <a:srgbClr val="C00000"/>
                </a:solidFill>
                <a:latin typeface="Arial" pitchFamily="34" charset="0"/>
                <a:cs typeface="Arial" pitchFamily="34" charset="0"/>
              </a:rPr>
              <a:t>ir </a:t>
            </a:r>
            <a:r>
              <a:rPr lang="lt-LT" sz="2800" dirty="0" smtClean="0">
                <a:solidFill>
                  <a:srgbClr val="C00000"/>
                </a:solidFill>
                <a:latin typeface="Arial" pitchFamily="34" charset="0"/>
                <a:cs typeface="Arial" pitchFamily="34" charset="0"/>
              </a:rPr>
              <a:t>gardžiai nusižiovavo</a:t>
            </a:r>
            <a:r>
              <a:rPr lang="lt-LT" sz="2800" dirty="0">
                <a:solidFill>
                  <a:srgbClr val="C00000"/>
                </a:solidFill>
                <a:latin typeface="Arial" pitchFamily="34" charset="0"/>
                <a:cs typeface="Arial" pitchFamily="34" charset="0"/>
              </a:rPr>
              <a:t>.  </a:t>
            </a:r>
          </a:p>
        </p:txBody>
      </p:sp>
      <p:pic>
        <p:nvPicPr>
          <p:cNvPr id="1026" name="Picture 2" descr="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781" y="5517232"/>
            <a:ext cx="2886155" cy="12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Tiesioji jungtis 5"/>
          <p:cNvCxnSpPr/>
          <p:nvPr/>
        </p:nvCxnSpPr>
        <p:spPr>
          <a:xfrm>
            <a:off x="3851920" y="1985107"/>
            <a:ext cx="7920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Tiesioji jungtis 7"/>
          <p:cNvCxnSpPr/>
          <p:nvPr/>
        </p:nvCxnSpPr>
        <p:spPr>
          <a:xfrm>
            <a:off x="2771800" y="1985107"/>
            <a:ext cx="86701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Tiesioji jungtis 11"/>
          <p:cNvCxnSpPr/>
          <p:nvPr/>
        </p:nvCxnSpPr>
        <p:spPr>
          <a:xfrm>
            <a:off x="2858260" y="1985107"/>
            <a:ext cx="5040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Tiesioji jungtis 13"/>
          <p:cNvCxnSpPr/>
          <p:nvPr/>
        </p:nvCxnSpPr>
        <p:spPr>
          <a:xfrm>
            <a:off x="2771800" y="2060848"/>
            <a:ext cx="893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Tiesioji jungtis 16"/>
          <p:cNvCxnSpPr/>
          <p:nvPr/>
        </p:nvCxnSpPr>
        <p:spPr>
          <a:xfrm>
            <a:off x="1978253" y="2420888"/>
            <a:ext cx="12241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Tiesioji jungtis 18"/>
          <p:cNvCxnSpPr/>
          <p:nvPr/>
        </p:nvCxnSpPr>
        <p:spPr>
          <a:xfrm>
            <a:off x="3566806" y="2420888"/>
            <a:ext cx="12212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Tiesioji jungtis 20"/>
          <p:cNvCxnSpPr/>
          <p:nvPr/>
        </p:nvCxnSpPr>
        <p:spPr>
          <a:xfrm>
            <a:off x="5364088" y="2420888"/>
            <a:ext cx="9361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Tiesioji jungtis 23"/>
          <p:cNvCxnSpPr/>
          <p:nvPr/>
        </p:nvCxnSpPr>
        <p:spPr>
          <a:xfrm>
            <a:off x="6516216" y="2420888"/>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Tiesioji jungtis 25"/>
          <p:cNvCxnSpPr/>
          <p:nvPr/>
        </p:nvCxnSpPr>
        <p:spPr>
          <a:xfrm>
            <a:off x="6516216" y="2492896"/>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Tiesioji jungtis 28"/>
          <p:cNvCxnSpPr/>
          <p:nvPr/>
        </p:nvCxnSpPr>
        <p:spPr>
          <a:xfrm>
            <a:off x="1763688" y="4079893"/>
            <a:ext cx="15121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5" name="Tiesioji jungtis 1024"/>
          <p:cNvCxnSpPr/>
          <p:nvPr/>
        </p:nvCxnSpPr>
        <p:spPr>
          <a:xfrm>
            <a:off x="4764498" y="4073463"/>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8" name="Tiesioji jungtis 1027"/>
          <p:cNvCxnSpPr/>
          <p:nvPr/>
        </p:nvCxnSpPr>
        <p:spPr>
          <a:xfrm>
            <a:off x="4799332" y="4149080"/>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Tiesioji jungtis 6"/>
          <p:cNvCxnSpPr/>
          <p:nvPr/>
        </p:nvCxnSpPr>
        <p:spPr>
          <a:xfrm>
            <a:off x="8028384" y="4079893"/>
            <a:ext cx="7920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Tiesioji jungtis 10"/>
          <p:cNvCxnSpPr/>
          <p:nvPr/>
        </p:nvCxnSpPr>
        <p:spPr>
          <a:xfrm>
            <a:off x="2447764" y="4509120"/>
            <a:ext cx="11161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Tiesioji jungtis 14"/>
          <p:cNvCxnSpPr/>
          <p:nvPr/>
        </p:nvCxnSpPr>
        <p:spPr>
          <a:xfrm>
            <a:off x="2470255" y="4552492"/>
            <a:ext cx="10936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Tiesioji jungtis 21"/>
          <p:cNvCxnSpPr/>
          <p:nvPr/>
        </p:nvCxnSpPr>
        <p:spPr>
          <a:xfrm>
            <a:off x="1385194" y="1985107"/>
            <a:ext cx="11345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Tiesioji jungtis 22"/>
          <p:cNvCxnSpPr/>
          <p:nvPr/>
        </p:nvCxnSpPr>
        <p:spPr>
          <a:xfrm>
            <a:off x="6516216" y="1985107"/>
            <a:ext cx="7920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Tiesioji jungtis 24"/>
          <p:cNvCxnSpPr/>
          <p:nvPr/>
        </p:nvCxnSpPr>
        <p:spPr>
          <a:xfrm>
            <a:off x="1109781" y="2420888"/>
            <a:ext cx="6539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Tiesioji jungtis 26"/>
          <p:cNvCxnSpPr/>
          <p:nvPr/>
        </p:nvCxnSpPr>
        <p:spPr>
          <a:xfrm>
            <a:off x="7539455" y="2001295"/>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Tiesioji jungtis 27"/>
          <p:cNvCxnSpPr/>
          <p:nvPr/>
        </p:nvCxnSpPr>
        <p:spPr>
          <a:xfrm>
            <a:off x="7539455" y="2073303"/>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Tiesioji jungtis 29"/>
          <p:cNvCxnSpPr/>
          <p:nvPr/>
        </p:nvCxnSpPr>
        <p:spPr>
          <a:xfrm flipV="1">
            <a:off x="5004048" y="1985107"/>
            <a:ext cx="1296144" cy="37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Tiesioji jungtis 30"/>
          <p:cNvCxnSpPr/>
          <p:nvPr/>
        </p:nvCxnSpPr>
        <p:spPr>
          <a:xfrm>
            <a:off x="5004048" y="2060849"/>
            <a:ext cx="1296144" cy="124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Tiesioji jungtis 36"/>
          <p:cNvCxnSpPr/>
          <p:nvPr/>
        </p:nvCxnSpPr>
        <p:spPr>
          <a:xfrm>
            <a:off x="5904148" y="4543861"/>
            <a:ext cx="12601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Tiesioji jungtis 41"/>
          <p:cNvCxnSpPr/>
          <p:nvPr/>
        </p:nvCxnSpPr>
        <p:spPr>
          <a:xfrm>
            <a:off x="1109781" y="4941168"/>
            <a:ext cx="14805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Tiesioji jungtis 42"/>
          <p:cNvCxnSpPr/>
          <p:nvPr/>
        </p:nvCxnSpPr>
        <p:spPr>
          <a:xfrm>
            <a:off x="1109781" y="5013176"/>
            <a:ext cx="14805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Tiesioji jungtis 47"/>
          <p:cNvCxnSpPr/>
          <p:nvPr/>
        </p:nvCxnSpPr>
        <p:spPr>
          <a:xfrm>
            <a:off x="4326904" y="4935654"/>
            <a:ext cx="18292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Tiesioji jungtis 48"/>
          <p:cNvCxnSpPr/>
          <p:nvPr/>
        </p:nvCxnSpPr>
        <p:spPr>
          <a:xfrm>
            <a:off x="4326904" y="5007662"/>
            <a:ext cx="182927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26887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urinio vietos rezervavimo ženklas 8"/>
          <p:cNvSpPr>
            <a:spLocks noGrp="1"/>
          </p:cNvSpPr>
          <p:nvPr>
            <p:ph sz="quarter" idx="11"/>
          </p:nvPr>
        </p:nvSpPr>
        <p:spPr>
          <a:xfrm>
            <a:off x="1436438" y="1561147"/>
            <a:ext cx="7388352" cy="1215923"/>
          </a:xfrm>
        </p:spPr>
        <p:txBody>
          <a:bodyPr/>
          <a:lstStyle/>
          <a:p>
            <a:r>
              <a:rPr lang="lt-LT" dirty="0" smtClean="0">
                <a:latin typeface="Arial" pitchFamily="34" charset="0"/>
                <a:cs typeface="Arial" pitchFamily="34" charset="0"/>
              </a:rPr>
              <a:t>Išplėstinis sakinys.</a:t>
            </a:r>
            <a:endParaRPr lang="lt-LT" dirty="0">
              <a:latin typeface="Arial" pitchFamily="34" charset="0"/>
              <a:cs typeface="Arial" pitchFamily="34" charset="0"/>
            </a:endParaRPr>
          </a:p>
        </p:txBody>
      </p:sp>
      <p:sp>
        <p:nvSpPr>
          <p:cNvPr id="10" name="Turinio vietos rezervavimo ženklas 9"/>
          <p:cNvSpPr>
            <a:spLocks noGrp="1"/>
          </p:cNvSpPr>
          <p:nvPr>
            <p:ph sz="quarter" idx="12"/>
          </p:nvPr>
        </p:nvSpPr>
        <p:spPr/>
        <p:txBody>
          <a:bodyPr/>
          <a:lstStyle/>
          <a:p>
            <a:r>
              <a:rPr lang="lt-LT" dirty="0" smtClean="0">
                <a:latin typeface="Arial" pitchFamily="34" charset="0"/>
                <a:cs typeface="Arial" pitchFamily="34" charset="0"/>
              </a:rPr>
              <a:t>Neišplėstinis sakinys.</a:t>
            </a:r>
            <a:endParaRPr lang="lt-LT" dirty="0">
              <a:latin typeface="Arial" pitchFamily="34" charset="0"/>
              <a:cs typeface="Arial" pitchFamily="34" charset="0"/>
            </a:endParaRPr>
          </a:p>
        </p:txBody>
      </p:sp>
      <p:sp>
        <p:nvSpPr>
          <p:cNvPr id="11" name="Turinio vietos rezervavimo ženklas 10"/>
          <p:cNvSpPr>
            <a:spLocks noGrp="1"/>
          </p:cNvSpPr>
          <p:nvPr>
            <p:ph sz="quarter" idx="13"/>
          </p:nvPr>
        </p:nvSpPr>
        <p:spPr/>
        <p:txBody>
          <a:bodyPr/>
          <a:lstStyle/>
          <a:p>
            <a:r>
              <a:rPr lang="lt-LT" dirty="0" smtClean="0">
                <a:latin typeface="Arial" pitchFamily="34" charset="0"/>
                <a:cs typeface="Arial" pitchFamily="34" charset="0"/>
              </a:rPr>
              <a:t>Vienarūšis sakinys.</a:t>
            </a:r>
            <a:endParaRPr lang="lt-LT" dirty="0">
              <a:latin typeface="Arial" pitchFamily="34" charset="0"/>
              <a:cs typeface="Arial" pitchFamily="34" charset="0"/>
            </a:endParaRPr>
          </a:p>
        </p:txBody>
      </p:sp>
      <p:sp>
        <p:nvSpPr>
          <p:cNvPr id="2" name="Antraštė 1"/>
          <p:cNvSpPr>
            <a:spLocks noGrp="1"/>
          </p:cNvSpPr>
          <p:nvPr>
            <p:ph type="title" idx="4294967295"/>
          </p:nvPr>
        </p:nvSpPr>
        <p:spPr>
          <a:xfrm>
            <a:off x="1026346" y="159594"/>
            <a:ext cx="8424863" cy="1143000"/>
          </a:xfrm>
        </p:spPr>
        <p:txBody>
          <a:bodyPr>
            <a:noAutofit/>
          </a:bodyPr>
          <a:lstStyle/>
          <a:p>
            <a:pPr algn="ctr"/>
            <a:r>
              <a:rPr lang="lt-LT" sz="3600" cap="none" dirty="0" smtClean="0">
                <a:solidFill>
                  <a:schemeClr val="tx1"/>
                </a:solidFill>
                <a:effectLst/>
              </a:rPr>
              <a:t>Sakinys, kuriame yra tik </a:t>
            </a:r>
            <a:br>
              <a:rPr lang="lt-LT" sz="3600" cap="none" dirty="0" smtClean="0">
                <a:solidFill>
                  <a:schemeClr val="tx1"/>
                </a:solidFill>
                <a:effectLst/>
              </a:rPr>
            </a:br>
            <a:r>
              <a:rPr lang="lt-LT" sz="3600" cap="none" dirty="0" smtClean="0">
                <a:solidFill>
                  <a:schemeClr val="tx1"/>
                </a:solidFill>
                <a:effectLst/>
              </a:rPr>
              <a:t>veiksnys(-</a:t>
            </a:r>
            <a:r>
              <a:rPr lang="lt-LT" sz="3600" cap="none" dirty="0" err="1" smtClean="0">
                <a:solidFill>
                  <a:schemeClr val="tx1"/>
                </a:solidFill>
                <a:effectLst/>
              </a:rPr>
              <a:t>iai</a:t>
            </a:r>
            <a:r>
              <a:rPr lang="lt-LT" sz="3600" cap="none" dirty="0" smtClean="0">
                <a:solidFill>
                  <a:schemeClr val="tx1"/>
                </a:solidFill>
                <a:effectLst/>
              </a:rPr>
              <a:t>) ir </a:t>
            </a:r>
            <a:r>
              <a:rPr lang="lt-LT" sz="3600" cap="none" dirty="0">
                <a:solidFill>
                  <a:schemeClr val="tx1"/>
                </a:solidFill>
                <a:effectLst/>
              </a:rPr>
              <a:t>t</a:t>
            </a:r>
            <a:r>
              <a:rPr lang="lt-LT" sz="3600" cap="none" dirty="0" smtClean="0">
                <a:solidFill>
                  <a:schemeClr val="tx1"/>
                </a:solidFill>
                <a:effectLst/>
              </a:rPr>
              <a:t>arinys(-</a:t>
            </a:r>
            <a:r>
              <a:rPr lang="lt-LT" sz="3600" cap="none" dirty="0" err="1" smtClean="0">
                <a:solidFill>
                  <a:schemeClr val="tx1"/>
                </a:solidFill>
                <a:effectLst/>
              </a:rPr>
              <a:t>iai</a:t>
            </a:r>
            <a:r>
              <a:rPr lang="lt-LT" sz="3600" cap="none" dirty="0" smtClean="0">
                <a:solidFill>
                  <a:schemeClr val="tx1"/>
                </a:solidFill>
                <a:effectLst/>
              </a:rPr>
              <a:t>) yra - </a:t>
            </a:r>
            <a:endParaRPr lang="lt-LT" sz="3600" cap="none" dirty="0">
              <a:solidFill>
                <a:schemeClr val="tx1"/>
              </a:solidFill>
              <a:effectLst/>
            </a:endParaRPr>
          </a:p>
        </p:txBody>
      </p:sp>
      <p:pic>
        <p:nvPicPr>
          <p:cNvPr id="13" name="Paveikslėlis 12"/>
          <p:cNvPicPr>
            <a:picLocks/>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sp>
        <p:nvSpPr>
          <p:cNvPr id="4" name="TextBox 3"/>
          <p:cNvSpPr txBox="1"/>
          <p:nvPr/>
        </p:nvSpPr>
        <p:spPr>
          <a:xfrm>
            <a:off x="2782859" y="1268760"/>
            <a:ext cx="5537093" cy="584775"/>
          </a:xfrm>
          <a:prstGeom prst="rect">
            <a:avLst/>
          </a:prstGeom>
          <a:noFill/>
        </p:spPr>
        <p:txBody>
          <a:bodyPr wrap="none" rtlCol="0">
            <a:spAutoFit/>
          </a:bodyPr>
          <a:lstStyle/>
          <a:p>
            <a:r>
              <a:rPr lang="lt-LT" sz="3200" u="dbl" dirty="0" smtClean="0">
                <a:solidFill>
                  <a:schemeClr val="accent2">
                    <a:lumMod val="75000"/>
                  </a:schemeClr>
                </a:solidFill>
                <a:latin typeface="Arial" pitchFamily="34" charset="0"/>
                <a:cs typeface="Arial" pitchFamily="34" charset="0"/>
              </a:rPr>
              <a:t>Išaušo </a:t>
            </a:r>
            <a:r>
              <a:rPr lang="lt-LT" sz="3200" dirty="0" smtClean="0">
                <a:solidFill>
                  <a:schemeClr val="accent2">
                    <a:lumMod val="75000"/>
                  </a:schemeClr>
                </a:solidFill>
                <a:latin typeface="Arial" pitchFamily="34" charset="0"/>
                <a:cs typeface="Arial" pitchFamily="34" charset="0"/>
              </a:rPr>
              <a:t> </a:t>
            </a:r>
            <a:r>
              <a:rPr lang="lt-LT" sz="3200" u="sng" dirty="0" smtClean="0">
                <a:solidFill>
                  <a:schemeClr val="accent2">
                    <a:lumMod val="75000"/>
                  </a:schemeClr>
                </a:solidFill>
                <a:latin typeface="Arial" pitchFamily="34" charset="0"/>
                <a:cs typeface="Arial" pitchFamily="34" charset="0"/>
              </a:rPr>
              <a:t>rytas.</a:t>
            </a:r>
            <a:r>
              <a:rPr lang="lt-LT" sz="3200" dirty="0" smtClean="0">
                <a:solidFill>
                  <a:schemeClr val="accent2">
                    <a:lumMod val="75000"/>
                  </a:schemeClr>
                </a:solidFill>
                <a:latin typeface="Arial" pitchFamily="34" charset="0"/>
                <a:cs typeface="Arial" pitchFamily="34" charset="0"/>
              </a:rPr>
              <a:t> </a:t>
            </a:r>
            <a:r>
              <a:rPr lang="lt-LT" sz="3200" u="dbl" dirty="0" smtClean="0">
                <a:solidFill>
                  <a:schemeClr val="accent2">
                    <a:lumMod val="75000"/>
                  </a:schemeClr>
                </a:solidFill>
                <a:latin typeface="Arial" pitchFamily="34" charset="0"/>
                <a:cs typeface="Arial" pitchFamily="34" charset="0"/>
              </a:rPr>
              <a:t>Patekėjo</a:t>
            </a:r>
            <a:r>
              <a:rPr lang="lt-LT" sz="3200" dirty="0" smtClean="0">
                <a:solidFill>
                  <a:schemeClr val="accent2">
                    <a:lumMod val="75000"/>
                  </a:schemeClr>
                </a:solidFill>
                <a:latin typeface="Arial" pitchFamily="34" charset="0"/>
                <a:cs typeface="Arial" pitchFamily="34" charset="0"/>
              </a:rPr>
              <a:t> </a:t>
            </a:r>
            <a:r>
              <a:rPr lang="lt-LT" sz="3200" u="sng" dirty="0" smtClean="0">
                <a:solidFill>
                  <a:schemeClr val="accent2">
                    <a:lumMod val="75000"/>
                  </a:schemeClr>
                </a:solidFill>
                <a:latin typeface="Arial" pitchFamily="34" charset="0"/>
                <a:cs typeface="Arial" pitchFamily="34" charset="0"/>
              </a:rPr>
              <a:t>saulė.</a:t>
            </a:r>
            <a:endParaRPr lang="lt-LT" sz="3200" u="sng" dirty="0">
              <a:solidFill>
                <a:schemeClr val="accent2">
                  <a:lumMod val="75000"/>
                </a:schemeClr>
              </a:solidFill>
              <a:latin typeface="Arial" pitchFamily="34" charset="0"/>
              <a:cs typeface="Arial" pitchFamily="34" charset="0"/>
            </a:endParaRPr>
          </a:p>
        </p:txBody>
      </p:sp>
      <p:pic>
        <p:nvPicPr>
          <p:cNvPr id="3" name="Picture 2" descr="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4581128"/>
            <a:ext cx="1440160" cy="206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563985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2698" y="289227"/>
            <a:ext cx="7416824" cy="1200329"/>
          </a:xfrm>
          <a:prstGeom prst="rect">
            <a:avLst/>
          </a:prstGeom>
          <a:noFill/>
        </p:spPr>
        <p:txBody>
          <a:bodyPr wrap="square" rtlCol="0">
            <a:spAutoFit/>
          </a:bodyPr>
          <a:lstStyle/>
          <a:p>
            <a:r>
              <a:rPr lang="lt-LT" sz="3600" dirty="0" smtClean="0"/>
              <a:t>Sakinį visada sudaro tik veiksnys(-</a:t>
            </a:r>
            <a:r>
              <a:rPr lang="lt-LT" sz="3600" dirty="0" err="1" smtClean="0"/>
              <a:t>iai</a:t>
            </a:r>
            <a:r>
              <a:rPr lang="lt-LT" sz="3600" dirty="0" smtClean="0"/>
              <a:t>) ir tarinys(-</a:t>
            </a:r>
            <a:r>
              <a:rPr lang="lt-LT" sz="3600" dirty="0" err="1" smtClean="0"/>
              <a:t>iai</a:t>
            </a:r>
            <a:r>
              <a:rPr lang="lt-LT" sz="3600" dirty="0" smtClean="0"/>
              <a:t>)</a:t>
            </a:r>
            <a:endParaRPr lang="lt-LT" sz="3600" dirty="0"/>
          </a:p>
        </p:txBody>
      </p:sp>
      <p:sp>
        <p:nvSpPr>
          <p:cNvPr id="7" name="Turinio vietos rezervavimo ženklas 6"/>
          <p:cNvSpPr>
            <a:spLocks noGrp="1"/>
          </p:cNvSpPr>
          <p:nvPr>
            <p:ph sz="quarter" idx="11"/>
          </p:nvPr>
        </p:nvSpPr>
        <p:spPr/>
        <p:txBody>
          <a:bodyPr/>
          <a:lstStyle/>
          <a:p>
            <a:r>
              <a:rPr lang="lt-LT" dirty="0" smtClean="0">
                <a:latin typeface="Arial" pitchFamily="34" charset="0"/>
                <a:cs typeface="Arial" pitchFamily="34" charset="0"/>
              </a:rPr>
              <a:t>Taip.</a:t>
            </a:r>
            <a:endParaRPr lang="lt-LT" dirty="0">
              <a:latin typeface="Arial" pitchFamily="34" charset="0"/>
              <a:cs typeface="Arial" pitchFamily="34" charset="0"/>
            </a:endParaRPr>
          </a:p>
        </p:txBody>
      </p:sp>
      <p:sp>
        <p:nvSpPr>
          <p:cNvPr id="8" name="Turinio vietos rezervavimo ženklas 7"/>
          <p:cNvSpPr>
            <a:spLocks noGrp="1"/>
          </p:cNvSpPr>
          <p:nvPr>
            <p:ph sz="quarter" idx="12"/>
          </p:nvPr>
        </p:nvSpPr>
        <p:spPr/>
        <p:txBody>
          <a:bodyPr/>
          <a:lstStyle/>
          <a:p>
            <a:r>
              <a:rPr lang="lt-LT" dirty="0" smtClean="0">
                <a:latin typeface="Arial" pitchFamily="34" charset="0"/>
                <a:cs typeface="Arial" pitchFamily="34" charset="0"/>
              </a:rPr>
              <a:t>Ne.</a:t>
            </a:r>
            <a:endParaRPr lang="lt-LT" dirty="0">
              <a:latin typeface="Arial" pitchFamily="34" charset="0"/>
              <a:cs typeface="Arial" pitchFamily="34" charset="0"/>
            </a:endParaRPr>
          </a:p>
        </p:txBody>
      </p:sp>
      <p:pic>
        <p:nvPicPr>
          <p:cNvPr id="10" name="Paveikslėlis 9"/>
          <p:cNvPicPr>
            <a:picLocks/>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pic>
        <p:nvPicPr>
          <p:cNvPr id="3074" name="Picture 2" descr="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3305" y="4040688"/>
            <a:ext cx="1870695" cy="281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1197936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urinio vietos rezervavimo ženklas 8"/>
          <p:cNvSpPr>
            <a:spLocks noGrp="1"/>
          </p:cNvSpPr>
          <p:nvPr>
            <p:ph sz="quarter" idx="11"/>
          </p:nvPr>
        </p:nvSpPr>
        <p:spPr>
          <a:xfrm>
            <a:off x="1403648" y="1708740"/>
            <a:ext cx="7388352" cy="1215923"/>
          </a:xfrm>
        </p:spPr>
        <p:txBody>
          <a:bodyPr/>
          <a:lstStyle/>
          <a:p>
            <a:r>
              <a:rPr lang="lt-LT" dirty="0" smtClean="0">
                <a:latin typeface="Arial" pitchFamily="34" charset="0"/>
                <a:cs typeface="Arial" pitchFamily="34" charset="0"/>
              </a:rPr>
              <a:t>Neišplėstinis sakinys.</a:t>
            </a:r>
            <a:endParaRPr lang="lt-LT" dirty="0">
              <a:latin typeface="Arial" pitchFamily="34" charset="0"/>
              <a:cs typeface="Arial" pitchFamily="34" charset="0"/>
            </a:endParaRPr>
          </a:p>
        </p:txBody>
      </p:sp>
      <p:sp>
        <p:nvSpPr>
          <p:cNvPr id="10" name="Turinio vietos rezervavimo ženklas 9"/>
          <p:cNvSpPr>
            <a:spLocks noGrp="1"/>
          </p:cNvSpPr>
          <p:nvPr>
            <p:ph sz="quarter" idx="12"/>
          </p:nvPr>
        </p:nvSpPr>
        <p:spPr/>
        <p:txBody>
          <a:bodyPr/>
          <a:lstStyle/>
          <a:p>
            <a:r>
              <a:rPr lang="lt-LT" dirty="0" smtClean="0">
                <a:latin typeface="Arial" pitchFamily="34" charset="0"/>
                <a:cs typeface="Arial" pitchFamily="34" charset="0"/>
              </a:rPr>
              <a:t>Išplėstinis sakinys.</a:t>
            </a:r>
            <a:endParaRPr lang="lt-LT" dirty="0">
              <a:latin typeface="Arial" pitchFamily="34" charset="0"/>
              <a:cs typeface="Arial" pitchFamily="34" charset="0"/>
            </a:endParaRPr>
          </a:p>
        </p:txBody>
      </p:sp>
      <p:sp>
        <p:nvSpPr>
          <p:cNvPr id="11" name="Turinio vietos rezervavimo ženklas 10"/>
          <p:cNvSpPr>
            <a:spLocks noGrp="1"/>
          </p:cNvSpPr>
          <p:nvPr>
            <p:ph sz="quarter" idx="13"/>
          </p:nvPr>
        </p:nvSpPr>
        <p:spPr>
          <a:xfrm>
            <a:off x="1403648" y="4365104"/>
            <a:ext cx="7388352" cy="1215923"/>
          </a:xfrm>
        </p:spPr>
        <p:txBody>
          <a:bodyPr/>
          <a:lstStyle/>
          <a:p>
            <a:r>
              <a:rPr lang="lt-LT" dirty="0" smtClean="0">
                <a:latin typeface="Arial" pitchFamily="34" charset="0"/>
                <a:cs typeface="Arial" pitchFamily="34" charset="0"/>
              </a:rPr>
              <a:t>Vienarūšis sakinys.</a:t>
            </a:r>
            <a:endParaRPr lang="lt-LT" dirty="0">
              <a:latin typeface="Arial" pitchFamily="34" charset="0"/>
              <a:cs typeface="Arial" pitchFamily="34" charset="0"/>
            </a:endParaRPr>
          </a:p>
        </p:txBody>
      </p:sp>
      <p:sp>
        <p:nvSpPr>
          <p:cNvPr id="2" name="Antraštė 1"/>
          <p:cNvSpPr>
            <a:spLocks noGrp="1"/>
          </p:cNvSpPr>
          <p:nvPr>
            <p:ph type="title" idx="4294967295"/>
          </p:nvPr>
        </p:nvSpPr>
        <p:spPr>
          <a:xfrm>
            <a:off x="1035975" y="299466"/>
            <a:ext cx="8000521" cy="993775"/>
          </a:xfrm>
        </p:spPr>
        <p:txBody>
          <a:bodyPr>
            <a:noAutofit/>
          </a:bodyPr>
          <a:lstStyle/>
          <a:p>
            <a:r>
              <a:rPr lang="lt-LT" sz="3200" cap="none" dirty="0" smtClean="0">
                <a:solidFill>
                  <a:schemeClr val="tx1"/>
                </a:solidFill>
                <a:effectLst/>
                <a:latin typeface="Arial" pitchFamily="34" charset="0"/>
                <a:cs typeface="Arial" pitchFamily="34" charset="0"/>
              </a:rPr>
              <a:t>Sakinys, kuriame be veiksnio ir tarinio yra juos paaiškinančių žodžių - </a:t>
            </a:r>
            <a:endParaRPr lang="lt-LT" sz="3200" cap="none" dirty="0">
              <a:solidFill>
                <a:schemeClr val="tx1"/>
              </a:solidFill>
              <a:effectLst/>
              <a:latin typeface="Arial" pitchFamily="34" charset="0"/>
              <a:cs typeface="Arial" pitchFamily="34" charset="0"/>
            </a:endParaRPr>
          </a:p>
        </p:txBody>
      </p:sp>
      <p:pic>
        <p:nvPicPr>
          <p:cNvPr id="13" name="Paveikslėlis 12"/>
          <p:cNvPicPr>
            <a:picLocks/>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sp>
        <p:nvSpPr>
          <p:cNvPr id="4" name="TextBox 3"/>
          <p:cNvSpPr txBox="1"/>
          <p:nvPr/>
        </p:nvSpPr>
        <p:spPr>
          <a:xfrm>
            <a:off x="1012698" y="1293241"/>
            <a:ext cx="8118664" cy="584775"/>
          </a:xfrm>
          <a:prstGeom prst="rect">
            <a:avLst/>
          </a:prstGeom>
          <a:noFill/>
        </p:spPr>
        <p:txBody>
          <a:bodyPr wrap="square" rtlCol="0">
            <a:spAutoFit/>
          </a:bodyPr>
          <a:lstStyle/>
          <a:p>
            <a:pPr algn="ctr"/>
            <a:r>
              <a:rPr lang="lt-LT" sz="3200" dirty="0" smtClean="0">
                <a:solidFill>
                  <a:schemeClr val="accent2">
                    <a:lumMod val="75000"/>
                  </a:schemeClr>
                </a:solidFill>
                <a:latin typeface="Arial" pitchFamily="34" charset="0"/>
                <a:cs typeface="Arial" pitchFamily="34" charset="0"/>
              </a:rPr>
              <a:t>Išaušusi </a:t>
            </a:r>
            <a:r>
              <a:rPr lang="lt-LT" sz="3200" u="sng" dirty="0" smtClean="0">
                <a:solidFill>
                  <a:schemeClr val="accent2">
                    <a:lumMod val="75000"/>
                  </a:schemeClr>
                </a:solidFill>
                <a:latin typeface="Arial" pitchFamily="34" charset="0"/>
                <a:cs typeface="Arial" pitchFamily="34" charset="0"/>
              </a:rPr>
              <a:t>diena</a:t>
            </a:r>
            <a:r>
              <a:rPr lang="lt-LT" sz="3200" dirty="0" smtClean="0">
                <a:solidFill>
                  <a:schemeClr val="accent2">
                    <a:lumMod val="75000"/>
                  </a:schemeClr>
                </a:solidFill>
                <a:latin typeface="Arial" pitchFamily="34" charset="0"/>
                <a:cs typeface="Arial" pitchFamily="34" charset="0"/>
              </a:rPr>
              <a:t> puikiai </a:t>
            </a:r>
            <a:r>
              <a:rPr lang="lt-LT" sz="3200" u="dbl" dirty="0" smtClean="0">
                <a:solidFill>
                  <a:schemeClr val="accent2">
                    <a:lumMod val="75000"/>
                  </a:schemeClr>
                </a:solidFill>
                <a:latin typeface="Arial" pitchFamily="34" charset="0"/>
                <a:cs typeface="Arial" pitchFamily="34" charset="0"/>
              </a:rPr>
              <a:t>nuteikė</a:t>
            </a:r>
            <a:r>
              <a:rPr lang="lt-LT" sz="3200" dirty="0" smtClean="0">
                <a:solidFill>
                  <a:schemeClr val="accent2">
                    <a:lumMod val="75000"/>
                  </a:schemeClr>
                </a:solidFill>
                <a:latin typeface="Arial" pitchFamily="34" charset="0"/>
                <a:cs typeface="Arial" pitchFamily="34" charset="0"/>
              </a:rPr>
              <a:t> žaidimams.</a:t>
            </a:r>
            <a:endParaRPr lang="lt-LT" sz="3200" dirty="0">
              <a:solidFill>
                <a:schemeClr val="accent2">
                  <a:lumMod val="75000"/>
                </a:schemeClr>
              </a:solidFill>
              <a:latin typeface="Arial" pitchFamily="34" charset="0"/>
              <a:cs typeface="Arial" pitchFamily="34" charset="0"/>
            </a:endParaRPr>
          </a:p>
        </p:txBody>
      </p:sp>
      <p:pic>
        <p:nvPicPr>
          <p:cNvPr id="3074" name="Picture 2" descr="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0316" y="4581128"/>
            <a:ext cx="1591047" cy="212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21255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2698" y="476672"/>
            <a:ext cx="7951790" cy="1200329"/>
          </a:xfrm>
          <a:prstGeom prst="rect">
            <a:avLst/>
          </a:prstGeom>
          <a:noFill/>
        </p:spPr>
        <p:txBody>
          <a:bodyPr wrap="square" rtlCol="0">
            <a:spAutoFit/>
          </a:bodyPr>
          <a:lstStyle/>
          <a:p>
            <a:pPr algn="ctr"/>
            <a:r>
              <a:rPr lang="lt-LT" sz="3600" dirty="0" smtClean="0"/>
              <a:t>Kaip vadinami žodžiai, kurie papildo sakinį?</a:t>
            </a:r>
            <a:endParaRPr lang="lt-LT" sz="3600" dirty="0"/>
          </a:p>
        </p:txBody>
      </p:sp>
      <p:sp>
        <p:nvSpPr>
          <p:cNvPr id="8" name="Turinio vietos rezervavimo ženklas 7"/>
          <p:cNvSpPr>
            <a:spLocks noGrp="1"/>
          </p:cNvSpPr>
          <p:nvPr>
            <p:ph sz="quarter" idx="11"/>
          </p:nvPr>
        </p:nvSpPr>
        <p:spPr/>
        <p:txBody>
          <a:bodyPr/>
          <a:lstStyle/>
          <a:p>
            <a:r>
              <a:rPr lang="lt-LT" dirty="0" smtClean="0">
                <a:latin typeface="Arial" pitchFamily="34" charset="0"/>
                <a:cs typeface="Arial" pitchFamily="34" charset="0"/>
              </a:rPr>
              <a:t>Pagrindinės sakinio dalys.</a:t>
            </a:r>
            <a:endParaRPr lang="lt-LT" dirty="0">
              <a:latin typeface="Arial" pitchFamily="34" charset="0"/>
              <a:cs typeface="Arial" pitchFamily="34" charset="0"/>
            </a:endParaRPr>
          </a:p>
        </p:txBody>
      </p:sp>
      <p:sp>
        <p:nvSpPr>
          <p:cNvPr id="9" name="Turinio vietos rezervavimo ženklas 8"/>
          <p:cNvSpPr>
            <a:spLocks noGrp="1"/>
          </p:cNvSpPr>
          <p:nvPr>
            <p:ph sz="quarter" idx="12"/>
          </p:nvPr>
        </p:nvSpPr>
        <p:spPr/>
        <p:txBody>
          <a:bodyPr/>
          <a:lstStyle/>
          <a:p>
            <a:r>
              <a:rPr lang="lt-LT" dirty="0" smtClean="0">
                <a:latin typeface="Arial" pitchFamily="34" charset="0"/>
                <a:cs typeface="Arial" pitchFamily="34" charset="0"/>
              </a:rPr>
              <a:t>Antrininkės sakinio dalys.</a:t>
            </a:r>
            <a:endParaRPr lang="lt-LT" dirty="0">
              <a:latin typeface="Arial" pitchFamily="34" charset="0"/>
              <a:cs typeface="Arial" pitchFamily="34" charset="0"/>
            </a:endParaRPr>
          </a:p>
        </p:txBody>
      </p:sp>
      <p:sp>
        <p:nvSpPr>
          <p:cNvPr id="10" name="Turinio vietos rezervavimo ženklas 9"/>
          <p:cNvSpPr>
            <a:spLocks noGrp="1"/>
          </p:cNvSpPr>
          <p:nvPr>
            <p:ph sz="quarter" idx="13"/>
          </p:nvPr>
        </p:nvSpPr>
        <p:spPr/>
        <p:txBody>
          <a:bodyPr/>
          <a:lstStyle/>
          <a:p>
            <a:r>
              <a:rPr lang="lt-LT" dirty="0" smtClean="0">
                <a:latin typeface="Arial" pitchFamily="34" charset="0"/>
                <a:cs typeface="Arial" pitchFamily="34" charset="0"/>
              </a:rPr>
              <a:t>Papildančiosios sakinio dalys.</a:t>
            </a:r>
            <a:endParaRPr lang="lt-LT" dirty="0">
              <a:latin typeface="Arial" pitchFamily="34" charset="0"/>
              <a:cs typeface="Arial" pitchFamily="34" charset="0"/>
            </a:endParaRPr>
          </a:p>
        </p:txBody>
      </p:sp>
      <p:pic>
        <p:nvPicPr>
          <p:cNvPr id="12" name="Paveikslėlis 11"/>
          <p:cNvPicPr>
            <a:picLocks/>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5122" name="Picture 2" descr="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82" y="5157192"/>
            <a:ext cx="2160240" cy="1504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1331628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o vietos rezervavimo ženklas 6"/>
          <p:cNvSpPr>
            <a:spLocks noGrp="1"/>
          </p:cNvSpPr>
          <p:nvPr>
            <p:ph type="body" idx="10"/>
          </p:nvPr>
        </p:nvSpPr>
        <p:spPr/>
        <p:txBody>
          <a:bodyPr>
            <a:normAutofit/>
          </a:bodyPr>
          <a:lstStyle/>
          <a:p>
            <a:r>
              <a:rPr lang="lt-LT" sz="3600" dirty="0" smtClean="0"/>
              <a:t>Koks tai sakinys?</a:t>
            </a:r>
            <a:endParaRPr lang="lt-LT" sz="3600" dirty="0"/>
          </a:p>
        </p:txBody>
      </p:sp>
      <p:sp>
        <p:nvSpPr>
          <p:cNvPr id="8" name="Turinio vietos rezervavimo ženklas 7"/>
          <p:cNvSpPr>
            <a:spLocks noGrp="1"/>
          </p:cNvSpPr>
          <p:nvPr>
            <p:ph sz="quarter" idx="11"/>
          </p:nvPr>
        </p:nvSpPr>
        <p:spPr/>
        <p:txBody>
          <a:bodyPr/>
          <a:lstStyle/>
          <a:p>
            <a:r>
              <a:rPr lang="lt-LT" dirty="0" smtClean="0">
                <a:latin typeface="Arial" pitchFamily="34" charset="0"/>
                <a:cs typeface="Arial" pitchFamily="34" charset="0"/>
              </a:rPr>
              <a:t>Išplėstinis sakinys.</a:t>
            </a:r>
            <a:endParaRPr lang="lt-LT" dirty="0">
              <a:latin typeface="Arial" pitchFamily="34" charset="0"/>
              <a:cs typeface="Arial" pitchFamily="34" charset="0"/>
            </a:endParaRPr>
          </a:p>
        </p:txBody>
      </p:sp>
      <p:sp>
        <p:nvSpPr>
          <p:cNvPr id="9" name="Turinio vietos rezervavimo ženklas 8"/>
          <p:cNvSpPr>
            <a:spLocks noGrp="1"/>
          </p:cNvSpPr>
          <p:nvPr>
            <p:ph sz="quarter" idx="12"/>
          </p:nvPr>
        </p:nvSpPr>
        <p:spPr/>
        <p:txBody>
          <a:bodyPr/>
          <a:lstStyle/>
          <a:p>
            <a:r>
              <a:rPr lang="lt-LT" dirty="0" smtClean="0">
                <a:latin typeface="Arial" pitchFamily="34" charset="0"/>
                <a:cs typeface="Arial" pitchFamily="34" charset="0"/>
              </a:rPr>
              <a:t>Neišplėstinis sakinys.</a:t>
            </a:r>
            <a:endParaRPr lang="lt-LT" dirty="0">
              <a:latin typeface="Arial" pitchFamily="34" charset="0"/>
              <a:cs typeface="Arial" pitchFamily="34" charset="0"/>
            </a:endParaRPr>
          </a:p>
        </p:txBody>
      </p:sp>
      <p:sp>
        <p:nvSpPr>
          <p:cNvPr id="2" name="Antraštė 1"/>
          <p:cNvSpPr>
            <a:spLocks noGrp="1"/>
          </p:cNvSpPr>
          <p:nvPr>
            <p:ph type="title" idx="4294967295"/>
          </p:nvPr>
        </p:nvSpPr>
        <p:spPr>
          <a:xfrm>
            <a:off x="925513" y="333375"/>
            <a:ext cx="8218487" cy="1143000"/>
          </a:xfrm>
        </p:spPr>
        <p:txBody>
          <a:bodyPr>
            <a:normAutofit fontScale="90000"/>
          </a:bodyPr>
          <a:lstStyle/>
          <a:p>
            <a:r>
              <a:rPr lang="lt-LT" sz="3600" dirty="0">
                <a:solidFill>
                  <a:schemeClr val="accent2">
                    <a:lumMod val="75000"/>
                  </a:schemeClr>
                </a:solidFill>
              </a:rPr>
              <a:t> </a:t>
            </a:r>
            <a:r>
              <a:rPr lang="lt-LT" sz="3600" dirty="0" smtClean="0">
                <a:solidFill>
                  <a:schemeClr val="accent2">
                    <a:lumMod val="75000"/>
                  </a:schemeClr>
                </a:solidFill>
              </a:rPr>
              <a:t>                </a:t>
            </a:r>
            <a:br>
              <a:rPr lang="lt-LT" sz="3600" dirty="0" smtClean="0">
                <a:solidFill>
                  <a:schemeClr val="accent2">
                    <a:lumMod val="75000"/>
                  </a:schemeClr>
                </a:solidFill>
              </a:rPr>
            </a:br>
            <a:r>
              <a:rPr lang="lt-LT" sz="3600" dirty="0">
                <a:solidFill>
                  <a:schemeClr val="accent2">
                    <a:lumMod val="75000"/>
                  </a:schemeClr>
                </a:solidFill>
              </a:rPr>
              <a:t> </a:t>
            </a:r>
            <a:r>
              <a:rPr lang="lt-LT" sz="3600" dirty="0" smtClean="0">
                <a:solidFill>
                  <a:schemeClr val="accent2">
                    <a:lumMod val="75000"/>
                  </a:schemeClr>
                </a:solidFill>
              </a:rPr>
              <a:t>                   </a:t>
            </a:r>
            <a:r>
              <a:rPr lang="lt-LT" sz="3600" cap="none" dirty="0" smtClean="0">
                <a:solidFill>
                  <a:schemeClr val="accent2">
                    <a:lumMod val="75000"/>
                  </a:schemeClr>
                </a:solidFill>
                <a:effectLst/>
                <a:latin typeface="Arial" pitchFamily="34" charset="0"/>
                <a:cs typeface="Arial" pitchFamily="34" charset="0"/>
              </a:rPr>
              <a:t>Arklys rupšnoja.</a:t>
            </a:r>
            <a:endParaRPr lang="lt-LT" sz="3600" cap="none" dirty="0">
              <a:solidFill>
                <a:schemeClr val="accent2">
                  <a:lumMod val="75000"/>
                </a:schemeClr>
              </a:solidFill>
              <a:effectLst/>
              <a:latin typeface="Arial" pitchFamily="34" charset="0"/>
              <a:cs typeface="Arial" pitchFamily="34" charset="0"/>
            </a:endParaRPr>
          </a:p>
        </p:txBody>
      </p:sp>
      <p:pic>
        <p:nvPicPr>
          <p:cNvPr id="11" name="Paveikslėlis 10"/>
          <p:cNvPicPr>
            <a:picLocks/>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pic>
        <p:nvPicPr>
          <p:cNvPr id="6146" name="Picture 2" descr="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2698" y="188640"/>
            <a:ext cx="1353643" cy="141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descr="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0272" y="4757711"/>
            <a:ext cx="1889373" cy="198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Tiesioji jungtis 5"/>
          <p:cNvCxnSpPr/>
          <p:nvPr/>
        </p:nvCxnSpPr>
        <p:spPr>
          <a:xfrm>
            <a:off x="4427984" y="1412776"/>
            <a:ext cx="17281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Tiesioji jungtis 13"/>
          <p:cNvCxnSpPr/>
          <p:nvPr/>
        </p:nvCxnSpPr>
        <p:spPr>
          <a:xfrm>
            <a:off x="3203848" y="1340768"/>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Tiesioji jungtis 16"/>
          <p:cNvCxnSpPr/>
          <p:nvPr/>
        </p:nvCxnSpPr>
        <p:spPr>
          <a:xfrm>
            <a:off x="4427984" y="1340768"/>
            <a:ext cx="1728192"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961511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616" y="332656"/>
            <a:ext cx="7776864" cy="1138773"/>
          </a:xfrm>
          <a:prstGeom prst="rect">
            <a:avLst/>
          </a:prstGeom>
          <a:noFill/>
        </p:spPr>
        <p:txBody>
          <a:bodyPr wrap="square" rtlCol="0">
            <a:spAutoFit/>
          </a:bodyPr>
          <a:lstStyle/>
          <a:p>
            <a:pPr algn="ctr"/>
            <a:r>
              <a:rPr lang="lt-LT" sz="3200" dirty="0" smtClean="0">
                <a:latin typeface="Arial" pitchFamily="34" charset="0"/>
                <a:cs typeface="Arial" pitchFamily="34" charset="0"/>
              </a:rPr>
              <a:t>O tai, koks sakinys?</a:t>
            </a:r>
          </a:p>
          <a:p>
            <a:pPr algn="ctr"/>
            <a:r>
              <a:rPr lang="lt-LT" sz="3600" dirty="0" smtClean="0">
                <a:solidFill>
                  <a:schemeClr val="accent2">
                    <a:lumMod val="75000"/>
                  </a:schemeClr>
                </a:solidFill>
                <a:latin typeface="Arial" pitchFamily="34" charset="0"/>
                <a:cs typeface="Arial" pitchFamily="34" charset="0"/>
              </a:rPr>
              <a:t>Kėkštas, varnėnas ir žvirblis dairosi</a:t>
            </a:r>
            <a:r>
              <a:rPr lang="lt-LT" sz="3600" dirty="0" smtClean="0">
                <a:solidFill>
                  <a:schemeClr val="accent2"/>
                </a:solidFill>
                <a:latin typeface="Arial" pitchFamily="34" charset="0"/>
                <a:cs typeface="Arial" pitchFamily="34" charset="0"/>
              </a:rPr>
              <a:t>.</a:t>
            </a:r>
            <a:endParaRPr lang="lt-LT" sz="3600" dirty="0">
              <a:solidFill>
                <a:schemeClr val="accent2"/>
              </a:solidFill>
              <a:latin typeface="Arial" pitchFamily="34" charset="0"/>
              <a:cs typeface="Arial" pitchFamily="34" charset="0"/>
            </a:endParaRPr>
          </a:p>
        </p:txBody>
      </p:sp>
      <p:sp>
        <p:nvSpPr>
          <p:cNvPr id="7" name="Turinio vietos rezervavimo ženklas 6"/>
          <p:cNvSpPr>
            <a:spLocks noGrp="1"/>
          </p:cNvSpPr>
          <p:nvPr>
            <p:ph sz="quarter" idx="11"/>
          </p:nvPr>
        </p:nvSpPr>
        <p:spPr/>
        <p:txBody>
          <a:bodyPr/>
          <a:lstStyle/>
          <a:p>
            <a:r>
              <a:rPr lang="lt-LT" dirty="0" smtClean="0">
                <a:latin typeface="Arial" pitchFamily="34" charset="0"/>
                <a:cs typeface="Arial" pitchFamily="34" charset="0"/>
              </a:rPr>
              <a:t>Išplėstinis.</a:t>
            </a:r>
            <a:endParaRPr lang="lt-LT" dirty="0">
              <a:latin typeface="Arial" pitchFamily="34" charset="0"/>
              <a:cs typeface="Arial" pitchFamily="34" charset="0"/>
            </a:endParaRPr>
          </a:p>
        </p:txBody>
      </p:sp>
      <p:sp>
        <p:nvSpPr>
          <p:cNvPr id="8" name="Turinio vietos rezervavimo ženklas 7"/>
          <p:cNvSpPr>
            <a:spLocks noGrp="1"/>
          </p:cNvSpPr>
          <p:nvPr>
            <p:ph sz="quarter" idx="12"/>
          </p:nvPr>
        </p:nvSpPr>
        <p:spPr/>
        <p:txBody>
          <a:bodyPr/>
          <a:lstStyle/>
          <a:p>
            <a:r>
              <a:rPr lang="lt-LT" dirty="0" smtClean="0">
                <a:latin typeface="Arial" pitchFamily="34" charset="0"/>
                <a:cs typeface="Arial" pitchFamily="34" charset="0"/>
              </a:rPr>
              <a:t>Neišplėstinis.</a:t>
            </a:r>
            <a:endParaRPr lang="lt-LT" dirty="0">
              <a:latin typeface="Arial" pitchFamily="34" charset="0"/>
              <a:cs typeface="Arial" pitchFamily="34" charset="0"/>
            </a:endParaRPr>
          </a:p>
        </p:txBody>
      </p:sp>
      <p:pic>
        <p:nvPicPr>
          <p:cNvPr id="10" name="Paveikslėlis 9"/>
          <p:cNvPicPr>
            <a:picLocks/>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pic>
        <p:nvPicPr>
          <p:cNvPr id="7170" name="Picture 2" descr="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248" y="5200445"/>
            <a:ext cx="2088232" cy="140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3246" y="116632"/>
            <a:ext cx="13716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0152872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o vietos rezervavimo ženklas 6"/>
          <p:cNvSpPr>
            <a:spLocks noGrp="1"/>
          </p:cNvSpPr>
          <p:nvPr>
            <p:ph type="body" idx="10"/>
          </p:nvPr>
        </p:nvSpPr>
        <p:spPr>
          <a:xfrm>
            <a:off x="155448" y="260648"/>
            <a:ext cx="8833104" cy="759181"/>
          </a:xfrm>
        </p:spPr>
        <p:txBody>
          <a:bodyPr>
            <a:normAutofit/>
          </a:bodyPr>
          <a:lstStyle/>
          <a:p>
            <a:r>
              <a:rPr lang="lt-LT" sz="3600" dirty="0" smtClean="0">
                <a:latin typeface="Arial" pitchFamily="34" charset="0"/>
                <a:cs typeface="Arial" pitchFamily="34" charset="0"/>
              </a:rPr>
              <a:t>Koks tai sakinys?</a:t>
            </a:r>
            <a:endParaRPr lang="lt-LT" sz="3600" dirty="0">
              <a:latin typeface="Arial" pitchFamily="34" charset="0"/>
              <a:cs typeface="Arial" pitchFamily="34" charset="0"/>
            </a:endParaRPr>
          </a:p>
        </p:txBody>
      </p:sp>
      <p:sp>
        <p:nvSpPr>
          <p:cNvPr id="8" name="Turinio vietos rezervavimo ženklas 7"/>
          <p:cNvSpPr>
            <a:spLocks noGrp="1"/>
          </p:cNvSpPr>
          <p:nvPr>
            <p:ph sz="quarter" idx="11"/>
          </p:nvPr>
        </p:nvSpPr>
        <p:spPr/>
        <p:txBody>
          <a:bodyPr/>
          <a:lstStyle/>
          <a:p>
            <a:r>
              <a:rPr lang="lt-LT" dirty="0" smtClean="0">
                <a:latin typeface="Arial" pitchFamily="34" charset="0"/>
                <a:cs typeface="Arial" pitchFamily="34" charset="0"/>
              </a:rPr>
              <a:t>Tai išplėstinis sakinys.</a:t>
            </a:r>
            <a:endParaRPr lang="lt-LT" dirty="0">
              <a:latin typeface="Arial" pitchFamily="34" charset="0"/>
              <a:cs typeface="Arial" pitchFamily="34" charset="0"/>
            </a:endParaRPr>
          </a:p>
        </p:txBody>
      </p:sp>
      <p:sp>
        <p:nvSpPr>
          <p:cNvPr id="9" name="Turinio vietos rezervavimo ženklas 8"/>
          <p:cNvSpPr>
            <a:spLocks noGrp="1"/>
          </p:cNvSpPr>
          <p:nvPr>
            <p:ph sz="quarter" idx="12"/>
          </p:nvPr>
        </p:nvSpPr>
        <p:spPr>
          <a:xfrm>
            <a:off x="1403648" y="3501008"/>
            <a:ext cx="7388352" cy="1522476"/>
          </a:xfrm>
        </p:spPr>
        <p:txBody>
          <a:bodyPr/>
          <a:lstStyle/>
          <a:p>
            <a:r>
              <a:rPr lang="lt-LT" dirty="0" smtClean="0">
                <a:latin typeface="Arial" pitchFamily="34" charset="0"/>
                <a:cs typeface="Arial" pitchFamily="34" charset="0"/>
              </a:rPr>
              <a:t>Tai neišplėstinis sakinys.</a:t>
            </a:r>
            <a:endParaRPr lang="lt-LT" dirty="0">
              <a:latin typeface="Arial" pitchFamily="34" charset="0"/>
              <a:cs typeface="Arial" pitchFamily="34" charset="0"/>
            </a:endParaRPr>
          </a:p>
        </p:txBody>
      </p:sp>
      <p:sp>
        <p:nvSpPr>
          <p:cNvPr id="2" name="Antraštė 1"/>
          <p:cNvSpPr>
            <a:spLocks noGrp="1"/>
          </p:cNvSpPr>
          <p:nvPr>
            <p:ph type="title" idx="4294967295"/>
          </p:nvPr>
        </p:nvSpPr>
        <p:spPr>
          <a:xfrm>
            <a:off x="1012698" y="908050"/>
            <a:ext cx="7736015" cy="711200"/>
          </a:xfrm>
        </p:spPr>
        <p:txBody>
          <a:bodyPr>
            <a:noAutofit/>
          </a:bodyPr>
          <a:lstStyle/>
          <a:p>
            <a:pPr algn="ctr"/>
            <a:r>
              <a:rPr lang="lt-LT" sz="3600" cap="none" dirty="0" smtClean="0">
                <a:solidFill>
                  <a:schemeClr val="accent2">
                    <a:lumMod val="75000"/>
                  </a:schemeClr>
                </a:solidFill>
                <a:effectLst/>
                <a:latin typeface="Arial" pitchFamily="34" charset="0"/>
                <a:cs typeface="Arial" pitchFamily="34" charset="0"/>
              </a:rPr>
              <a:t>Jaunas arklys godžiai rupšnoja žolę.</a:t>
            </a:r>
            <a:endParaRPr lang="lt-LT" sz="3600" cap="none" dirty="0">
              <a:solidFill>
                <a:schemeClr val="accent2">
                  <a:lumMod val="75000"/>
                </a:schemeClr>
              </a:solidFill>
              <a:effectLst/>
              <a:latin typeface="Arial" pitchFamily="34" charset="0"/>
              <a:cs typeface="Arial" pitchFamily="34" charset="0"/>
            </a:endParaRPr>
          </a:p>
        </p:txBody>
      </p:sp>
      <p:pic>
        <p:nvPicPr>
          <p:cNvPr id="11" name="Paveikslėlis 10"/>
          <p:cNvPicPr>
            <a:picLocks/>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155448" y="2234336"/>
            <a:ext cx="857250" cy="857250"/>
          </a:xfrm>
          <a:prstGeom prst="rect">
            <a:avLst/>
          </a:prstGeom>
        </p:spPr>
      </p:pic>
      <p:pic>
        <p:nvPicPr>
          <p:cNvPr id="8194" name="Picture 2" descr="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7743" y="5254661"/>
            <a:ext cx="1263709" cy="134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descr="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2320" y="4070579"/>
            <a:ext cx="1411213" cy="269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Tiesioji jungtis 3"/>
          <p:cNvCxnSpPr/>
          <p:nvPr/>
        </p:nvCxnSpPr>
        <p:spPr>
          <a:xfrm>
            <a:off x="2876244" y="1509258"/>
            <a:ext cx="10476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Tiesioji jungtis 5"/>
          <p:cNvCxnSpPr/>
          <p:nvPr/>
        </p:nvCxnSpPr>
        <p:spPr>
          <a:xfrm>
            <a:off x="5796136" y="1509258"/>
            <a:ext cx="16561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Tiesioji jungtis 11"/>
          <p:cNvCxnSpPr/>
          <p:nvPr/>
        </p:nvCxnSpPr>
        <p:spPr>
          <a:xfrm>
            <a:off x="5796136" y="1628800"/>
            <a:ext cx="1656184"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578123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o vietos rezervavimo ženklas 6"/>
          <p:cNvSpPr>
            <a:spLocks noGrp="1"/>
          </p:cNvSpPr>
          <p:nvPr>
            <p:ph type="body" idx="10"/>
          </p:nvPr>
        </p:nvSpPr>
        <p:spPr/>
        <p:txBody>
          <a:bodyPr>
            <a:normAutofit/>
          </a:bodyPr>
          <a:lstStyle/>
          <a:p>
            <a:r>
              <a:rPr lang="lt-LT" sz="3600" dirty="0" smtClean="0">
                <a:latin typeface="Arial" pitchFamily="34" charset="0"/>
                <a:cs typeface="Arial" pitchFamily="34" charset="0"/>
              </a:rPr>
              <a:t>O čia?</a:t>
            </a:r>
            <a:endParaRPr lang="lt-LT" sz="3600" dirty="0">
              <a:latin typeface="Arial" pitchFamily="34" charset="0"/>
              <a:cs typeface="Arial" pitchFamily="34" charset="0"/>
            </a:endParaRPr>
          </a:p>
        </p:txBody>
      </p:sp>
      <p:sp>
        <p:nvSpPr>
          <p:cNvPr id="8" name="Turinio vietos rezervavimo ženklas 7"/>
          <p:cNvSpPr>
            <a:spLocks noGrp="1"/>
          </p:cNvSpPr>
          <p:nvPr>
            <p:ph sz="quarter" idx="11"/>
          </p:nvPr>
        </p:nvSpPr>
        <p:spPr/>
        <p:txBody>
          <a:bodyPr/>
          <a:lstStyle/>
          <a:p>
            <a:r>
              <a:rPr lang="lt-LT" dirty="0" smtClean="0">
                <a:latin typeface="Arial" pitchFamily="34" charset="0"/>
                <a:cs typeface="Arial" pitchFamily="34" charset="0"/>
              </a:rPr>
              <a:t>Tai išplėstinis sakinys.</a:t>
            </a:r>
            <a:endParaRPr lang="lt-LT" dirty="0">
              <a:latin typeface="Arial" pitchFamily="34" charset="0"/>
              <a:cs typeface="Arial" pitchFamily="34" charset="0"/>
            </a:endParaRPr>
          </a:p>
        </p:txBody>
      </p:sp>
      <p:sp>
        <p:nvSpPr>
          <p:cNvPr id="9" name="Turinio vietos rezervavimo ženklas 8"/>
          <p:cNvSpPr>
            <a:spLocks noGrp="1"/>
          </p:cNvSpPr>
          <p:nvPr>
            <p:ph sz="quarter" idx="12"/>
          </p:nvPr>
        </p:nvSpPr>
        <p:spPr/>
        <p:txBody>
          <a:bodyPr/>
          <a:lstStyle/>
          <a:p>
            <a:r>
              <a:rPr lang="lt-LT" dirty="0" smtClean="0">
                <a:latin typeface="Arial" pitchFamily="34" charset="0"/>
                <a:cs typeface="Arial" pitchFamily="34" charset="0"/>
              </a:rPr>
              <a:t>Tai neišplėstinis sakinys.</a:t>
            </a:r>
            <a:endParaRPr lang="lt-LT" dirty="0">
              <a:latin typeface="Arial" pitchFamily="34" charset="0"/>
              <a:cs typeface="Arial" pitchFamily="34" charset="0"/>
            </a:endParaRPr>
          </a:p>
        </p:txBody>
      </p:sp>
      <p:sp>
        <p:nvSpPr>
          <p:cNvPr id="2" name="Antraštė 1"/>
          <p:cNvSpPr>
            <a:spLocks noGrp="1"/>
          </p:cNvSpPr>
          <p:nvPr>
            <p:ph type="title" idx="4294967295"/>
          </p:nvPr>
        </p:nvSpPr>
        <p:spPr>
          <a:xfrm>
            <a:off x="1012697" y="836712"/>
            <a:ext cx="7979247" cy="1143000"/>
          </a:xfrm>
        </p:spPr>
        <p:txBody>
          <a:bodyPr>
            <a:noAutofit/>
          </a:bodyPr>
          <a:lstStyle/>
          <a:p>
            <a:pPr algn="ctr"/>
            <a:r>
              <a:rPr lang="lt-LT" sz="3600" cap="none" dirty="0" smtClean="0">
                <a:solidFill>
                  <a:schemeClr val="accent2">
                    <a:lumMod val="75000"/>
                  </a:schemeClr>
                </a:solidFill>
                <a:effectLst/>
                <a:latin typeface="Arial" pitchFamily="34" charset="0"/>
                <a:cs typeface="Arial" pitchFamily="34" charset="0"/>
              </a:rPr>
              <a:t>Kumelė ir kumeliukas ganosi ir rupšnoja.</a:t>
            </a:r>
            <a:endParaRPr lang="lt-LT" sz="3600" cap="none" dirty="0">
              <a:solidFill>
                <a:schemeClr val="accent2">
                  <a:lumMod val="75000"/>
                </a:schemeClr>
              </a:solidFill>
              <a:effectLst/>
              <a:latin typeface="Arial" pitchFamily="34" charset="0"/>
              <a:cs typeface="Arial" pitchFamily="34" charset="0"/>
            </a:endParaRPr>
          </a:p>
        </p:txBody>
      </p:sp>
      <p:pic>
        <p:nvPicPr>
          <p:cNvPr id="11" name="Paveikslėlis 10"/>
          <p:cNvPicPr>
            <a:picLocks/>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pic>
        <p:nvPicPr>
          <p:cNvPr id="9218" name="Picture 2" descr="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8224" y="5013176"/>
            <a:ext cx="2403720" cy="16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119444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o vietos rezervavimo ženklas 11"/>
          <p:cNvSpPr>
            <a:spLocks noGrp="1"/>
          </p:cNvSpPr>
          <p:nvPr>
            <p:ph type="body" idx="10"/>
          </p:nvPr>
        </p:nvSpPr>
        <p:spPr/>
        <p:txBody>
          <a:bodyPr>
            <a:normAutofit/>
          </a:bodyPr>
          <a:lstStyle/>
          <a:p>
            <a:r>
              <a:rPr lang="lt-LT" sz="3600" dirty="0" smtClean="0">
                <a:latin typeface="Arial" pitchFamily="34" charset="0"/>
                <a:cs typeface="Arial" pitchFamily="34" charset="0"/>
              </a:rPr>
              <a:t>Koks tai sakinys?</a:t>
            </a:r>
            <a:endParaRPr lang="lt-LT" sz="3600" dirty="0">
              <a:latin typeface="Arial" pitchFamily="34" charset="0"/>
              <a:cs typeface="Arial" pitchFamily="34" charset="0"/>
            </a:endParaRPr>
          </a:p>
        </p:txBody>
      </p:sp>
      <p:sp>
        <p:nvSpPr>
          <p:cNvPr id="8" name="Turinio vietos rezervavimo ženklas 7"/>
          <p:cNvSpPr>
            <a:spLocks noGrp="1"/>
          </p:cNvSpPr>
          <p:nvPr>
            <p:ph sz="quarter" idx="11"/>
          </p:nvPr>
        </p:nvSpPr>
        <p:spPr>
          <a:xfrm>
            <a:off x="755576" y="1673352"/>
            <a:ext cx="8004376" cy="1215923"/>
          </a:xfrm>
        </p:spPr>
        <p:txBody>
          <a:bodyPr/>
          <a:lstStyle/>
          <a:p>
            <a:pPr lvl="1"/>
            <a:r>
              <a:rPr lang="lt-LT" dirty="0" smtClean="0">
                <a:latin typeface="Arial" pitchFamily="34" charset="0"/>
                <a:cs typeface="Arial" pitchFamily="34" charset="0"/>
              </a:rPr>
              <a:t>Tai išplėstinis sakinys.</a:t>
            </a:r>
            <a:endParaRPr lang="lt-LT" dirty="0">
              <a:latin typeface="Arial" pitchFamily="34" charset="0"/>
              <a:cs typeface="Arial" pitchFamily="34" charset="0"/>
            </a:endParaRPr>
          </a:p>
        </p:txBody>
      </p:sp>
      <p:sp>
        <p:nvSpPr>
          <p:cNvPr id="9" name="Turinio vietos rezervavimo ženklas 8"/>
          <p:cNvSpPr>
            <a:spLocks noGrp="1"/>
          </p:cNvSpPr>
          <p:nvPr>
            <p:ph sz="quarter" idx="12"/>
          </p:nvPr>
        </p:nvSpPr>
        <p:spPr>
          <a:xfrm>
            <a:off x="1331640" y="3005165"/>
            <a:ext cx="7388352" cy="1215923"/>
          </a:xfrm>
        </p:spPr>
        <p:txBody>
          <a:bodyPr/>
          <a:lstStyle/>
          <a:p>
            <a:r>
              <a:rPr lang="lt-LT" dirty="0" smtClean="0">
                <a:latin typeface="Arial" pitchFamily="34" charset="0"/>
                <a:cs typeface="Arial" pitchFamily="34" charset="0"/>
              </a:rPr>
              <a:t>Tai neišplėstinis sakinys.</a:t>
            </a:r>
            <a:endParaRPr lang="lt-LT" dirty="0">
              <a:latin typeface="Arial" pitchFamily="34" charset="0"/>
              <a:cs typeface="Arial" pitchFamily="34" charset="0"/>
            </a:endParaRPr>
          </a:p>
        </p:txBody>
      </p:sp>
      <p:sp>
        <p:nvSpPr>
          <p:cNvPr id="13" name="Turinio vietos rezervavimo ženklas 12"/>
          <p:cNvSpPr>
            <a:spLocks noGrp="1"/>
          </p:cNvSpPr>
          <p:nvPr>
            <p:ph sz="quarter" idx="13"/>
          </p:nvPr>
        </p:nvSpPr>
        <p:spPr/>
        <p:txBody>
          <a:bodyPr/>
          <a:lstStyle/>
          <a:p>
            <a:r>
              <a:rPr lang="lt-LT" dirty="0" smtClean="0">
                <a:latin typeface="Arial" pitchFamily="34" charset="0"/>
                <a:cs typeface="Arial" pitchFamily="34" charset="0"/>
              </a:rPr>
              <a:t>Tai ne sakinys.</a:t>
            </a:r>
            <a:endParaRPr lang="lt-LT" dirty="0">
              <a:latin typeface="Arial" pitchFamily="34" charset="0"/>
              <a:cs typeface="Arial" pitchFamily="34" charset="0"/>
            </a:endParaRPr>
          </a:p>
        </p:txBody>
      </p:sp>
      <p:sp>
        <p:nvSpPr>
          <p:cNvPr id="2" name="Antraštė 1"/>
          <p:cNvSpPr>
            <a:spLocks noGrp="1"/>
          </p:cNvSpPr>
          <p:nvPr>
            <p:ph type="title" idx="4294967295"/>
          </p:nvPr>
        </p:nvSpPr>
        <p:spPr>
          <a:xfrm>
            <a:off x="1039994" y="1003376"/>
            <a:ext cx="7996502" cy="849313"/>
          </a:xfrm>
        </p:spPr>
        <p:txBody>
          <a:bodyPr>
            <a:noAutofit/>
          </a:bodyPr>
          <a:lstStyle/>
          <a:p>
            <a:pPr algn="ctr"/>
            <a:r>
              <a:rPr lang="lt-LT" sz="3200" cap="none" dirty="0" smtClean="0">
                <a:solidFill>
                  <a:schemeClr val="accent2">
                    <a:lumMod val="75000"/>
                  </a:schemeClr>
                </a:solidFill>
                <a:effectLst/>
                <a:latin typeface="Arial" pitchFamily="34" charset="0"/>
                <a:cs typeface="Arial" pitchFamily="34" charset="0"/>
              </a:rPr>
              <a:t>Bėra kumelė ir mažas kumeliukas linksmai ganosi ir godžiai rupšnoja žalią žolę.</a:t>
            </a:r>
            <a:endParaRPr lang="lt-LT" sz="3200" cap="none" dirty="0">
              <a:solidFill>
                <a:schemeClr val="accent2">
                  <a:lumMod val="75000"/>
                </a:schemeClr>
              </a:solidFill>
              <a:effectLst/>
              <a:latin typeface="Arial" pitchFamily="34" charset="0"/>
              <a:cs typeface="Arial" pitchFamily="34" charset="0"/>
            </a:endParaRPr>
          </a:p>
        </p:txBody>
      </p:sp>
      <p:pic>
        <p:nvPicPr>
          <p:cNvPr id="15" name="Paveikslėlis 14"/>
          <p:cNvPicPr>
            <a:picLocks/>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0242" name="Picture 2" descr="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5656" y="116632"/>
            <a:ext cx="753040" cy="836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descr="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6296" y="4762085"/>
            <a:ext cx="1653530" cy="197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536702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8232" y="836712"/>
            <a:ext cx="7344816" cy="4401205"/>
          </a:xfrm>
          <a:prstGeom prst="rect">
            <a:avLst/>
          </a:prstGeom>
          <a:noFill/>
        </p:spPr>
        <p:txBody>
          <a:bodyPr wrap="square" rtlCol="0">
            <a:spAutoFit/>
          </a:bodyPr>
          <a:lstStyle/>
          <a:p>
            <a:r>
              <a:rPr lang="lt-LT" sz="2800" b="1" dirty="0" smtClean="0">
                <a:latin typeface="Arial" pitchFamily="34" charset="0"/>
                <a:cs typeface="Arial" pitchFamily="34" charset="0"/>
              </a:rPr>
              <a:t>Jei įveikei visas užduotis – tai jau žinai:</a:t>
            </a:r>
          </a:p>
          <a:p>
            <a:endParaRPr lang="lt-LT" sz="2800" dirty="0" smtClean="0">
              <a:latin typeface="Arial" pitchFamily="34" charset="0"/>
              <a:cs typeface="Arial" pitchFamily="34" charset="0"/>
            </a:endParaRPr>
          </a:p>
          <a:p>
            <a:pPr marL="285750" indent="-285750">
              <a:buClr>
                <a:srgbClr val="00B050"/>
              </a:buClr>
              <a:buFont typeface="Wingdings" pitchFamily="2" charset="2"/>
              <a:buChar char="v"/>
            </a:pPr>
            <a:r>
              <a:rPr lang="lt-LT" sz="2800" b="1" dirty="0" smtClean="0">
                <a:latin typeface="Arial" pitchFamily="34" charset="0"/>
                <a:cs typeface="Arial" pitchFamily="34" charset="0"/>
              </a:rPr>
              <a:t>Sakiniai</a:t>
            </a:r>
            <a:r>
              <a:rPr lang="lt-LT" sz="2800" dirty="0" smtClean="0">
                <a:latin typeface="Arial" pitchFamily="34" charset="0"/>
                <a:cs typeface="Arial" pitchFamily="34" charset="0"/>
              </a:rPr>
              <a:t> gali būti: ...</a:t>
            </a:r>
          </a:p>
          <a:p>
            <a:pPr marL="285750" indent="-285750">
              <a:buClr>
                <a:srgbClr val="00B050"/>
              </a:buClr>
              <a:buFont typeface="Wingdings" pitchFamily="2" charset="2"/>
              <a:buChar char="v"/>
            </a:pPr>
            <a:r>
              <a:rPr lang="lt-LT" sz="2800" b="1" dirty="0" smtClean="0">
                <a:latin typeface="Arial" pitchFamily="34" charset="0"/>
                <a:cs typeface="Arial" pitchFamily="34" charset="0"/>
              </a:rPr>
              <a:t>Sakinys</a:t>
            </a:r>
            <a:r>
              <a:rPr lang="lt-LT" sz="2800" dirty="0" smtClean="0">
                <a:latin typeface="Arial" pitchFamily="34" charset="0"/>
                <a:cs typeface="Arial" pitchFamily="34" charset="0"/>
              </a:rPr>
              <a:t>, kurį sudaro tik veiksnys ir tarinys, vadinamas...</a:t>
            </a:r>
          </a:p>
          <a:p>
            <a:pPr marL="285750" indent="-285750">
              <a:buClr>
                <a:srgbClr val="00B050"/>
              </a:buClr>
              <a:buFont typeface="Wingdings" pitchFamily="2" charset="2"/>
              <a:buChar char="v"/>
            </a:pPr>
            <a:r>
              <a:rPr lang="lt-LT" sz="2800" b="1" dirty="0" smtClean="0">
                <a:latin typeface="Arial" pitchFamily="34" charset="0"/>
                <a:cs typeface="Arial" pitchFamily="34" charset="0"/>
              </a:rPr>
              <a:t>Sakinį </a:t>
            </a:r>
            <a:r>
              <a:rPr lang="lt-LT" sz="2800" dirty="0" smtClean="0">
                <a:latin typeface="Arial" pitchFamily="34" charset="0"/>
                <a:cs typeface="Arial" pitchFamily="34" charset="0"/>
              </a:rPr>
              <a:t>papildo ... sakinio dalys.</a:t>
            </a:r>
          </a:p>
          <a:p>
            <a:pPr marL="285750" indent="-285750">
              <a:buClr>
                <a:srgbClr val="00B050"/>
              </a:buClr>
              <a:buFont typeface="Wingdings" pitchFamily="2" charset="2"/>
              <a:buChar char="v"/>
            </a:pPr>
            <a:r>
              <a:rPr lang="lt-LT" sz="2800" b="1" dirty="0" smtClean="0">
                <a:latin typeface="Arial" pitchFamily="34" charset="0"/>
                <a:cs typeface="Arial" pitchFamily="34" charset="0"/>
              </a:rPr>
              <a:t>Sakinys</a:t>
            </a:r>
            <a:r>
              <a:rPr lang="lt-LT" sz="2800" dirty="0" smtClean="0">
                <a:latin typeface="Arial" pitchFamily="34" charset="0"/>
                <a:cs typeface="Arial" pitchFamily="34" charset="0"/>
              </a:rPr>
              <a:t>, kuriame be veiksnio ir tarinio dar</a:t>
            </a:r>
            <a:br>
              <a:rPr lang="lt-LT" sz="2800" dirty="0" smtClean="0">
                <a:latin typeface="Arial" pitchFamily="34" charset="0"/>
                <a:cs typeface="Arial" pitchFamily="34" charset="0"/>
              </a:rPr>
            </a:br>
            <a:r>
              <a:rPr lang="lt-LT" sz="2800" dirty="0" smtClean="0">
                <a:latin typeface="Arial" pitchFamily="34" charset="0"/>
                <a:cs typeface="Arial" pitchFamily="34" charset="0"/>
              </a:rPr>
              <a:t> yra juos papildančių, paaiškinančių žodžių, vadinamas...</a:t>
            </a:r>
          </a:p>
          <a:p>
            <a:endParaRPr lang="lt-LT" sz="2800" dirty="0">
              <a:effectLst>
                <a:outerShdw blurRad="38100" dist="38100" dir="2700000" algn="tl">
                  <a:srgbClr val="000000">
                    <a:alpha val="43137"/>
                  </a:srgbClr>
                </a:outerShdw>
              </a:effectLst>
            </a:endParaRPr>
          </a:p>
        </p:txBody>
      </p:sp>
      <p:pic>
        <p:nvPicPr>
          <p:cNvPr id="7170" name="Picture 2" descr="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4869159"/>
            <a:ext cx="2548880" cy="188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5456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1406" y="1628800"/>
            <a:ext cx="7717058" cy="3600986"/>
          </a:xfrm>
          <a:prstGeom prst="rect">
            <a:avLst/>
          </a:prstGeom>
          <a:noFill/>
        </p:spPr>
        <p:txBody>
          <a:bodyPr wrap="square" rtlCol="0">
            <a:spAutoFit/>
          </a:bodyPr>
          <a:lstStyle/>
          <a:p>
            <a:endParaRPr lang="lt-LT" dirty="0"/>
          </a:p>
          <a:p>
            <a:pPr algn="just"/>
            <a:r>
              <a:rPr lang="lt-LT" sz="3000" dirty="0" smtClean="0">
                <a:solidFill>
                  <a:srgbClr val="00B050"/>
                </a:solidFill>
                <a:latin typeface="Arial" pitchFamily="34" charset="0"/>
                <a:cs typeface="Arial" pitchFamily="34" charset="0"/>
              </a:rPr>
              <a:t>Esu šaunuolis</a:t>
            </a:r>
            <a:r>
              <a:rPr lang="en-US" sz="3000" dirty="0" smtClean="0">
                <a:solidFill>
                  <a:srgbClr val="00B050"/>
                </a:solidFill>
                <a:latin typeface="Arial" pitchFamily="34" charset="0"/>
                <a:cs typeface="Arial" pitchFamily="34" charset="0"/>
              </a:rPr>
              <a:t>!</a:t>
            </a:r>
            <a:r>
              <a:rPr lang="lt-LT" sz="3000" dirty="0" smtClean="0">
                <a:solidFill>
                  <a:srgbClr val="00B050"/>
                </a:solidFill>
                <a:latin typeface="Arial" pitchFamily="34" charset="0"/>
                <a:cs typeface="Arial" pitchFamily="34" charset="0"/>
              </a:rPr>
              <a:t> Žinau kas sudaro sakinį, kokie būna sakiniai.</a:t>
            </a:r>
            <a:endParaRPr lang="lt-LT" sz="3000" dirty="0" smtClean="0">
              <a:solidFill>
                <a:srgbClr val="FFC000"/>
              </a:solidFill>
              <a:latin typeface="Arial" pitchFamily="34" charset="0"/>
              <a:cs typeface="Arial" pitchFamily="34" charset="0"/>
            </a:endParaRPr>
          </a:p>
          <a:p>
            <a:pPr algn="just"/>
            <a:endParaRPr lang="lt-LT" sz="3000" dirty="0" smtClean="0">
              <a:solidFill>
                <a:srgbClr val="FFC000"/>
              </a:solidFill>
              <a:latin typeface="Arial" pitchFamily="34" charset="0"/>
              <a:cs typeface="Arial" pitchFamily="34" charset="0"/>
            </a:endParaRPr>
          </a:p>
          <a:p>
            <a:pPr algn="just"/>
            <a:r>
              <a:rPr lang="lt-LT" sz="3000" dirty="0" smtClean="0">
                <a:solidFill>
                  <a:srgbClr val="FFC000"/>
                </a:solidFill>
                <a:latin typeface="Arial" pitchFamily="34" charset="0"/>
                <a:cs typeface="Arial" pitchFamily="34" charset="0"/>
              </a:rPr>
              <a:t>Dirbau gerai</a:t>
            </a:r>
            <a:r>
              <a:rPr lang="en-US" sz="3000" dirty="0" smtClean="0">
                <a:solidFill>
                  <a:srgbClr val="FFC000"/>
                </a:solidFill>
                <a:latin typeface="Arial" pitchFamily="34" charset="0"/>
                <a:cs typeface="Arial" pitchFamily="34" charset="0"/>
              </a:rPr>
              <a:t>!</a:t>
            </a:r>
            <a:r>
              <a:rPr lang="lt-LT" sz="3000" dirty="0" smtClean="0">
                <a:solidFill>
                  <a:srgbClr val="FFC000"/>
                </a:solidFill>
                <a:latin typeface="Arial" pitchFamily="34" charset="0"/>
                <a:cs typeface="Arial" pitchFamily="34" charset="0"/>
              </a:rPr>
              <a:t> Priminus draugams jau žinau, kas sudaro sakinį ir kokie jie būna. </a:t>
            </a:r>
            <a:endParaRPr lang="lt-LT" sz="3000" dirty="0" smtClean="0">
              <a:solidFill>
                <a:schemeClr val="accent3"/>
              </a:solidFill>
              <a:latin typeface="Arial" pitchFamily="34" charset="0"/>
              <a:cs typeface="Arial" pitchFamily="34" charset="0"/>
            </a:endParaRPr>
          </a:p>
          <a:p>
            <a:pPr algn="just"/>
            <a:endParaRPr lang="lt-LT" sz="3000" dirty="0" smtClean="0">
              <a:solidFill>
                <a:schemeClr val="accent3"/>
              </a:solidFill>
              <a:latin typeface="Arial" pitchFamily="34" charset="0"/>
              <a:cs typeface="Arial" pitchFamily="34" charset="0"/>
            </a:endParaRPr>
          </a:p>
          <a:p>
            <a:pPr algn="just"/>
            <a:r>
              <a:rPr lang="en-US" sz="3000" dirty="0" smtClean="0">
                <a:solidFill>
                  <a:schemeClr val="accent3"/>
                </a:solidFill>
                <a:latin typeface="Arial" pitchFamily="34" charset="0"/>
                <a:cs typeface="Arial" pitchFamily="34" charset="0"/>
              </a:rPr>
              <a:t>Dar </a:t>
            </a:r>
            <a:r>
              <a:rPr lang="lt-LT" sz="3000" dirty="0" smtClean="0">
                <a:solidFill>
                  <a:schemeClr val="accent3"/>
                </a:solidFill>
                <a:latin typeface="Arial" pitchFamily="34" charset="0"/>
                <a:cs typeface="Arial" pitchFamily="34" charset="0"/>
              </a:rPr>
              <a:t> turėčiau pasimokyti. </a:t>
            </a:r>
            <a:endParaRPr lang="lt-LT" sz="3000" dirty="0">
              <a:solidFill>
                <a:schemeClr val="accent3"/>
              </a:solidFill>
              <a:latin typeface="Arial" pitchFamily="34" charset="0"/>
              <a:cs typeface="Arial" pitchFamily="34" charset="0"/>
            </a:endParaRPr>
          </a:p>
        </p:txBody>
      </p:sp>
      <p:sp>
        <p:nvSpPr>
          <p:cNvPr id="7" name="TextBox 6"/>
          <p:cNvSpPr txBox="1"/>
          <p:nvPr/>
        </p:nvSpPr>
        <p:spPr>
          <a:xfrm>
            <a:off x="1049465" y="332656"/>
            <a:ext cx="8026556" cy="1569660"/>
          </a:xfrm>
          <a:prstGeom prst="rect">
            <a:avLst/>
          </a:prstGeom>
          <a:noFill/>
        </p:spPr>
        <p:txBody>
          <a:bodyPr wrap="none" rtlCol="0">
            <a:spAutoFit/>
          </a:bodyPr>
          <a:lstStyle/>
          <a:p>
            <a:r>
              <a:rPr lang="lt-LT" b="1" dirty="0" smtClean="0">
                <a:effectLst>
                  <a:outerShdw blurRad="38100" dist="38100" dir="2700000" algn="tl">
                    <a:srgbClr val="000000">
                      <a:alpha val="43137"/>
                    </a:srgbClr>
                  </a:outerShdw>
                </a:effectLst>
              </a:rPr>
              <a:t>   </a:t>
            </a:r>
            <a:r>
              <a:rPr lang="lt-LT" sz="3200" b="1" dirty="0" smtClean="0">
                <a:latin typeface="Arial" pitchFamily="34" charset="0"/>
                <a:cs typeface="Arial" pitchFamily="34" charset="0"/>
              </a:rPr>
              <a:t>Padirbėjus </a:t>
            </a:r>
            <a:r>
              <a:rPr lang="lt-LT" sz="3200" b="1" dirty="0">
                <a:latin typeface="Arial" pitchFamily="34" charset="0"/>
                <a:cs typeface="Arial" pitchFamily="34" charset="0"/>
              </a:rPr>
              <a:t>malonu savim pasidžiaugti. </a:t>
            </a:r>
            <a:endParaRPr lang="lt-LT" sz="3200" b="1" dirty="0" smtClean="0">
              <a:latin typeface="Arial" pitchFamily="34" charset="0"/>
              <a:cs typeface="Arial" pitchFamily="34" charset="0"/>
            </a:endParaRPr>
          </a:p>
          <a:p>
            <a:r>
              <a:rPr lang="lt-LT" sz="3200" b="1" dirty="0" smtClean="0">
                <a:latin typeface="Arial" pitchFamily="34" charset="0"/>
                <a:cs typeface="Arial" pitchFamily="34" charset="0"/>
              </a:rPr>
              <a:t>Manau</a:t>
            </a:r>
            <a:r>
              <a:rPr lang="lt-LT" sz="3200" b="1" dirty="0">
                <a:latin typeface="Arial" pitchFamily="34" charset="0"/>
                <a:cs typeface="Arial" pitchFamily="34" charset="0"/>
              </a:rPr>
              <a:t>, kad šiandien padirbėjau puikiai. </a:t>
            </a:r>
          </a:p>
          <a:p>
            <a:endParaRPr lang="lt-LT" sz="3200" dirty="0">
              <a:latin typeface="Arial" pitchFamily="34" charset="0"/>
              <a:cs typeface="Arial" pitchFamily="34" charset="0"/>
            </a:endParaRPr>
          </a:p>
        </p:txBody>
      </p:sp>
      <p:pic>
        <p:nvPicPr>
          <p:cNvPr id="12290" name="Picture 2" descr="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4206" y="2650788"/>
            <a:ext cx="936104" cy="692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3" descr="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8006" y="5013176"/>
            <a:ext cx="949586" cy="870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4" descr="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68344" y="3784508"/>
            <a:ext cx="1224136" cy="54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188671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cap="none" dirty="0" smtClean="0">
                <a:solidFill>
                  <a:schemeClr val="tx1"/>
                </a:solidFill>
                <a:effectLst/>
                <a:latin typeface="Arial" pitchFamily="34" charset="0"/>
                <a:cs typeface="Arial" pitchFamily="34" charset="0"/>
              </a:rPr>
              <a:t>Paveikslėlių šaltiniai</a:t>
            </a:r>
            <a:endParaRPr lang="lt-LT" cap="none" dirty="0">
              <a:solidFill>
                <a:schemeClr val="tx1"/>
              </a:solidFill>
              <a:effectLst/>
              <a:latin typeface="Arial" pitchFamily="34" charset="0"/>
              <a:cs typeface="Arial" pitchFamily="34" charset="0"/>
            </a:endParaRPr>
          </a:p>
        </p:txBody>
      </p:sp>
      <p:sp>
        <p:nvSpPr>
          <p:cNvPr id="3" name="Turinio vietos rezervavimo ženklas 2"/>
          <p:cNvSpPr>
            <a:spLocks noGrp="1"/>
          </p:cNvSpPr>
          <p:nvPr>
            <p:ph idx="1"/>
          </p:nvPr>
        </p:nvSpPr>
        <p:spPr/>
        <p:txBody>
          <a:bodyPr/>
          <a:lstStyle/>
          <a:p>
            <a:pPr>
              <a:buClr>
                <a:srgbClr val="92D050"/>
              </a:buClr>
              <a:buFont typeface="Wingdings" pitchFamily="2" charset="2"/>
              <a:buChar char="v"/>
            </a:pPr>
            <a:r>
              <a:rPr lang="lt-LT" sz="1800" dirty="0" smtClean="0">
                <a:solidFill>
                  <a:srgbClr val="00B0F0"/>
                </a:solidFill>
                <a:hlinkClick r:id="rId2"/>
              </a:rPr>
              <a:t>http</a:t>
            </a:r>
            <a:r>
              <a:rPr lang="lt-LT" sz="1800" dirty="0">
                <a:solidFill>
                  <a:srgbClr val="00B0F0"/>
                </a:solidFill>
                <a:hlinkClick r:id="rId2"/>
              </a:rPr>
              <a:t>://</a:t>
            </a:r>
            <a:r>
              <a:rPr lang="lt-LT" sz="1800" dirty="0" smtClean="0">
                <a:solidFill>
                  <a:srgbClr val="00B0F0"/>
                </a:solidFill>
                <a:hlinkClick r:id="rId2"/>
              </a:rPr>
              <a:t>www.google.lt/imgres?imgurl=http</a:t>
            </a:r>
            <a:r>
              <a:rPr lang="lt-LT" sz="1800" dirty="0">
                <a:solidFill>
                  <a:srgbClr val="00B0F0"/>
                </a:solidFill>
                <a:hlinkClick r:id="rId2"/>
              </a:rPr>
              <a:t>://</a:t>
            </a:r>
            <a:r>
              <a:rPr lang="lt-LT" sz="1800" dirty="0" smtClean="0">
                <a:solidFill>
                  <a:srgbClr val="00B0F0"/>
                </a:solidFill>
                <a:hlinkClick r:id="rId2"/>
              </a:rPr>
              <a:t>www.sventesvaikams.lt</a:t>
            </a:r>
            <a:endParaRPr lang="lt-LT" sz="1800" dirty="0" smtClean="0">
              <a:solidFill>
                <a:srgbClr val="00B0F0"/>
              </a:solidFill>
            </a:endParaRPr>
          </a:p>
          <a:p>
            <a:pPr>
              <a:buClr>
                <a:srgbClr val="92D050"/>
              </a:buClr>
              <a:buFont typeface="Wingdings" pitchFamily="2" charset="2"/>
              <a:buChar char="v"/>
            </a:pPr>
            <a:r>
              <a:rPr lang="lt-LT" sz="1800" dirty="0">
                <a:solidFill>
                  <a:srgbClr val="00B0F0"/>
                </a:solidFill>
                <a:hlinkClick r:id="rId3"/>
              </a:rPr>
              <a:t>http://</a:t>
            </a:r>
            <a:r>
              <a:rPr lang="lt-LT" sz="1800" dirty="0" smtClean="0">
                <a:solidFill>
                  <a:srgbClr val="00B0F0"/>
                </a:solidFill>
                <a:hlinkClick r:id="rId3"/>
              </a:rPr>
              <a:t>www.google.lt/search?q=knygos&amp;tbm</a:t>
            </a:r>
            <a:endParaRPr lang="lt-LT" sz="1800" dirty="0" smtClean="0">
              <a:solidFill>
                <a:srgbClr val="00B0F0"/>
              </a:solidFill>
            </a:endParaRPr>
          </a:p>
          <a:p>
            <a:pPr>
              <a:buClr>
                <a:srgbClr val="92D050"/>
              </a:buClr>
              <a:buFont typeface="Wingdings" pitchFamily="2" charset="2"/>
              <a:buChar char="v"/>
            </a:pPr>
            <a:r>
              <a:rPr lang="lt-LT" sz="1800" dirty="0">
                <a:solidFill>
                  <a:srgbClr val="00B0F0"/>
                </a:solidFill>
                <a:hlinkClick r:id="rId4"/>
              </a:rPr>
              <a:t>http://</a:t>
            </a:r>
            <a:r>
              <a:rPr lang="lt-LT" sz="1800" dirty="0" smtClean="0">
                <a:solidFill>
                  <a:srgbClr val="00B0F0"/>
                </a:solidFill>
                <a:hlinkClick r:id="rId4"/>
              </a:rPr>
              <a:t>www.disneyclips.com/imagesnewb2/imageslwrakr01/pan15.gif</a:t>
            </a:r>
            <a:r>
              <a:rPr lang="lt-LT" sz="1800" dirty="0" smtClean="0">
                <a:solidFill>
                  <a:srgbClr val="00B0F0"/>
                </a:solidFill>
              </a:rPr>
              <a:t> </a:t>
            </a:r>
          </a:p>
          <a:p>
            <a:pPr>
              <a:buClr>
                <a:srgbClr val="92D050"/>
              </a:buClr>
              <a:buFont typeface="Wingdings" pitchFamily="2" charset="2"/>
              <a:buChar char="v"/>
            </a:pPr>
            <a:r>
              <a:rPr lang="lt-LT" sz="1800" dirty="0">
                <a:solidFill>
                  <a:srgbClr val="00B0F0"/>
                </a:solidFill>
                <a:hlinkClick r:id="rId5"/>
              </a:rPr>
              <a:t>http://</a:t>
            </a:r>
            <a:r>
              <a:rPr lang="lt-LT" sz="1800" dirty="0" smtClean="0">
                <a:solidFill>
                  <a:srgbClr val="00B0F0"/>
                </a:solidFill>
                <a:hlinkClick r:id="rId5"/>
              </a:rPr>
              <a:t>www.disneyclips.com/imagesnewb/backtoschool.html</a:t>
            </a:r>
            <a:r>
              <a:rPr lang="lt-LT" sz="1800" dirty="0" smtClean="0">
                <a:solidFill>
                  <a:srgbClr val="00B0F0"/>
                </a:solidFill>
              </a:rPr>
              <a:t> </a:t>
            </a:r>
          </a:p>
          <a:p>
            <a:pPr>
              <a:buClr>
                <a:srgbClr val="92D050"/>
              </a:buClr>
              <a:buFont typeface="Wingdings" pitchFamily="2" charset="2"/>
              <a:buChar char="v"/>
            </a:pPr>
            <a:r>
              <a:rPr lang="lt-LT" sz="1800" dirty="0">
                <a:solidFill>
                  <a:srgbClr val="00B0F0"/>
                </a:solidFill>
                <a:hlinkClick r:id="rId6"/>
              </a:rPr>
              <a:t>http://</a:t>
            </a:r>
            <a:r>
              <a:rPr lang="lt-LT" sz="1800" dirty="0" smtClean="0">
                <a:solidFill>
                  <a:srgbClr val="00B0F0"/>
                </a:solidFill>
                <a:hlinkClick r:id="rId6"/>
              </a:rPr>
              <a:t>www.tutsking.com/vectors/mickey-mouse-clipart-vector-3</a:t>
            </a:r>
            <a:endParaRPr lang="lt-LT" sz="1800" dirty="0" smtClean="0">
              <a:solidFill>
                <a:srgbClr val="00B0F0"/>
              </a:solidFill>
            </a:endParaRPr>
          </a:p>
          <a:p>
            <a:pPr>
              <a:buClr>
                <a:srgbClr val="92D050"/>
              </a:buClr>
              <a:buFont typeface="Wingdings" pitchFamily="2" charset="2"/>
              <a:buChar char="v"/>
            </a:pPr>
            <a:r>
              <a:rPr lang="lt-LT" sz="1800" dirty="0">
                <a:solidFill>
                  <a:srgbClr val="00B0F0"/>
                </a:solidFill>
                <a:hlinkClick r:id="rId7"/>
              </a:rPr>
              <a:t>http://</a:t>
            </a:r>
            <a:r>
              <a:rPr lang="lt-LT" sz="1800" dirty="0" smtClean="0">
                <a:solidFill>
                  <a:srgbClr val="00B0F0"/>
                </a:solidFill>
                <a:hlinkClick r:id="rId7"/>
              </a:rPr>
              <a:t>www.disneyclips.com/imagesnewb/mickeymouse2.html</a:t>
            </a:r>
            <a:r>
              <a:rPr lang="lt-LT" sz="1800" dirty="0" smtClean="0">
                <a:solidFill>
                  <a:srgbClr val="00B0F0"/>
                </a:solidFill>
              </a:rPr>
              <a:t>  </a:t>
            </a:r>
          </a:p>
          <a:p>
            <a:pPr>
              <a:buClr>
                <a:srgbClr val="92D050"/>
              </a:buClr>
              <a:buFont typeface="Wingdings" pitchFamily="2" charset="2"/>
              <a:buChar char="v"/>
            </a:pPr>
            <a:r>
              <a:rPr lang="lt-LT" sz="1800" dirty="0">
                <a:solidFill>
                  <a:srgbClr val="00B0F0"/>
                </a:solidFill>
                <a:hlinkClick r:id="rId8"/>
              </a:rPr>
              <a:t>http://</a:t>
            </a:r>
            <a:r>
              <a:rPr lang="lt-LT" sz="1800" dirty="0" smtClean="0">
                <a:solidFill>
                  <a:srgbClr val="00B0F0"/>
                </a:solidFill>
                <a:hlinkClick r:id="rId8"/>
              </a:rPr>
              <a:t>www.disneyclips.com/mickeymouse.html</a:t>
            </a:r>
            <a:r>
              <a:rPr lang="lt-LT" sz="1800" dirty="0" smtClean="0">
                <a:solidFill>
                  <a:srgbClr val="00B0F0"/>
                </a:solidFill>
              </a:rPr>
              <a:t> </a:t>
            </a:r>
          </a:p>
          <a:p>
            <a:pPr>
              <a:buClr>
                <a:srgbClr val="92D050"/>
              </a:buClr>
              <a:buFont typeface="Wingdings" pitchFamily="2" charset="2"/>
              <a:buChar char="v"/>
            </a:pPr>
            <a:endParaRPr lang="lt-LT" sz="1800" dirty="0">
              <a:solidFill>
                <a:srgbClr val="00B0F0"/>
              </a:solidFill>
            </a:endParaRPr>
          </a:p>
        </p:txBody>
      </p:sp>
    </p:spTree>
    <p:extLst>
      <p:ext uri="{BB962C8B-B14F-4D97-AF65-F5344CB8AC3E}">
        <p14:creationId xmlns:p14="http://schemas.microsoft.com/office/powerpoint/2010/main" val="4805247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5.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6.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1.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2.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5.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6.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9.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40.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4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4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4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4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4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4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4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4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4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5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5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5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5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5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5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5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5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5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5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6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6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6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6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6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6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6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6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6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6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7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7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7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7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7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7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7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7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7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7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8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8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8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8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8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8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8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8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8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8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9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9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9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9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9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9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9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9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9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9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0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0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0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0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0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05.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06.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0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0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0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1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1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1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1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1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1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1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1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1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1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2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21.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22.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2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2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25.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26.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2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2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29.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30.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3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3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3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3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3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3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3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3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3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4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4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4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4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4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4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4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4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4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4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5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5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5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5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5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5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5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5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5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5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6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6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6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6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6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6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6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6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6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6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7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71.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72.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7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7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7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7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7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7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7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8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8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8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8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8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8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8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87.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88.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8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9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91.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92.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9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9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95.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96.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9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9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99.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00.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0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0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0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0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0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0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0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0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09.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10.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1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1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1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1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1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1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1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1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1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2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2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2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2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2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2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2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2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2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2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3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3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3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3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3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3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3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37.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38.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3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4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4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4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4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4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4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4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4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4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4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5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5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5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5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5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5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5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57.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58.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5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6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61.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62.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6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6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65.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66.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6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6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6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7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7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7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7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7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75.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76.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7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7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7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80.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81.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82.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8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8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8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8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8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8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8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9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9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9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9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9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9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9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9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9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9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0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30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0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0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0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0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0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0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30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0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1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31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1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1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31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1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1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31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1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19.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20.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2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2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2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2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2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2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27.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28.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2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3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31.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32.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3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3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3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33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3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3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33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4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41.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42.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4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4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4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34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4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4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34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5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5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35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5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5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355.xml><?xml version="1.0" encoding="utf-8"?>
<p:tagLst xmlns:a="http://schemas.openxmlformats.org/drawingml/2006/main" xmlns:r="http://schemas.openxmlformats.org/officeDocument/2006/relationships" xmlns:p="http://schemas.openxmlformats.org/presentationml/2006/main">
  <p:tag name="CHOICESCOUNT" val="3"/>
  <p:tag name="CORRECTANSWER" val="2"/>
</p:tagLst>
</file>

<file path=ppt/tags/tag356.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357.xml><?xml version="1.0" encoding="utf-8"?>
<p:tagLst xmlns:a="http://schemas.openxmlformats.org/drawingml/2006/main" xmlns:r="http://schemas.openxmlformats.org/officeDocument/2006/relationships" xmlns:p="http://schemas.openxmlformats.org/presentationml/2006/main">
  <p:tag name="CHOICESCOUNT" val="2"/>
  <p:tag name="CORRECTANSWER" val="2"/>
</p:tagLst>
</file>

<file path=ppt/tags/tag358.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359.xml><?xml version="1.0" encoding="utf-8"?>
<p:tagLst xmlns:a="http://schemas.openxmlformats.org/drawingml/2006/main" xmlns:r="http://schemas.openxmlformats.org/officeDocument/2006/relationships" xmlns:p="http://schemas.openxmlformats.org/presentationml/2006/main">
  <p:tag name="CHOICESCOUNT" val="3"/>
  <p:tag name="CORRECTANSWER" val="2"/>
</p:tagLst>
</file>

<file path=ppt/tags/tag360.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361.xml><?xml version="1.0" encoding="utf-8"?>
<p:tagLst xmlns:a="http://schemas.openxmlformats.org/drawingml/2006/main" xmlns:r="http://schemas.openxmlformats.org/officeDocument/2006/relationships" xmlns:p="http://schemas.openxmlformats.org/presentationml/2006/main">
  <p:tag name="CHOICESCOUNT" val="3"/>
  <p:tag name="CORRECTANSWER" val="2"/>
</p:tagLst>
</file>

<file path=ppt/tags/tag362.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363.xml><?xml version="1.0" encoding="utf-8"?>
<p:tagLst xmlns:a="http://schemas.openxmlformats.org/drawingml/2006/main" xmlns:r="http://schemas.openxmlformats.org/officeDocument/2006/relationships" xmlns:p="http://schemas.openxmlformats.org/presentationml/2006/main">
  <p:tag name="CHOICESCOUNT" val="2"/>
  <p:tag name="CORRECTANSWER" val="2"/>
</p:tagLst>
</file>

<file path=ppt/tags/tag364.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365.xml><?xml version="1.0" encoding="utf-8"?>
<p:tagLst xmlns:a="http://schemas.openxmlformats.org/drawingml/2006/main" xmlns:r="http://schemas.openxmlformats.org/officeDocument/2006/relationships" xmlns:p="http://schemas.openxmlformats.org/presentationml/2006/main">
  <p:tag name="CHOICESCOUNT" val="2"/>
  <p:tag name="CORRECTANSWER" val="2"/>
</p:tagLst>
</file>

<file path=ppt/tags/tag366.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367.xml><?xml version="1.0" encoding="utf-8"?>
<p:tagLst xmlns:a="http://schemas.openxmlformats.org/drawingml/2006/main" xmlns:r="http://schemas.openxmlformats.org/officeDocument/2006/relationships" xmlns:p="http://schemas.openxmlformats.org/presentationml/2006/main">
  <p:tag name="CHOICESCOUNT" val="2"/>
  <p:tag name="CORRECTANSWER" val="1"/>
</p:tagLst>
</file>

<file path=ppt/tags/tag368.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369.xml><?xml version="1.0" encoding="utf-8"?>
<p:tagLst xmlns:a="http://schemas.openxmlformats.org/drawingml/2006/main" xmlns:r="http://schemas.openxmlformats.org/officeDocument/2006/relationships" xmlns:p="http://schemas.openxmlformats.org/presentationml/2006/main">
  <p:tag name="CHOICESCOUNT" val="2"/>
  <p:tag name="CORRECTANSWER" val="2"/>
</p:tagLst>
</file>

<file path=ppt/tags/tag370.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371.xml><?xml version="1.0" encoding="utf-8"?>
<p:tagLst xmlns:a="http://schemas.openxmlformats.org/drawingml/2006/main" xmlns:r="http://schemas.openxmlformats.org/officeDocument/2006/relationships" xmlns:p="http://schemas.openxmlformats.org/presentationml/2006/main">
  <p:tag name="CHOICESCOUNT" val="3"/>
  <p:tag name="CORRECTANSWER" val="1"/>
</p:tagLst>
</file>

<file path=ppt/tags/tag372.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373.xml><?xml version="1.0" encoding="utf-8"?>
<p:tagLst xmlns:a="http://schemas.openxmlformats.org/drawingml/2006/main" xmlns:r="http://schemas.openxmlformats.org/officeDocument/2006/relationships" xmlns:p="http://schemas.openxmlformats.org/presentationml/2006/main">
  <p:tag name="CHOICESCOUNT" val="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theme/_rels/them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theme/theme1.xml><?xml version="1.0" encoding="utf-8"?>
<a:theme xmlns:a="http://schemas.openxmlformats.org/drawingml/2006/main" name="Saulėgrąža">
  <a:themeElements>
    <a:clrScheme name="Jėga">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Saulėgrąža">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aulėgrąža">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1_Smeigtukas">
  <a:themeElements>
    <a:clrScheme name="Smeigtukas">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Smeigtukas">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meigtukas">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3.xml><?xml version="1.0" encoding="utf-8"?>
<a:theme xmlns:a="http://schemas.openxmlformats.org/drawingml/2006/main" name="Smeigtukas">
  <a:themeElements>
    <a:clrScheme name="Smeigtukas">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Smeigtukas">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meigtukas">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4.xml><?xml version="1.0" encoding="utf-8"?>
<a:theme xmlns:a="http://schemas.openxmlformats.org/drawingml/2006/main" name="2_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_rels/item112.xml.rels><?xml version="1.0" encoding="UTF-8" standalone="yes"?>
<Relationships xmlns="http://schemas.openxmlformats.org/package/2006/relationships"><Relationship Id="rId1" Type="http://schemas.openxmlformats.org/officeDocument/2006/relationships/customXmlProps" Target="itemProps112.xml"/></Relationships>
</file>

<file path=customXml/_rels/item113.xml.rels><?xml version="1.0" encoding="UTF-8" standalone="yes"?>
<Relationships xmlns="http://schemas.openxmlformats.org/package/2006/relationships"><Relationship Id="rId1" Type="http://schemas.openxmlformats.org/officeDocument/2006/relationships/customXmlProps" Target="itemProps113.xml"/></Relationships>
</file>

<file path=customXml/_rels/item114.xml.rels><?xml version="1.0" encoding="UTF-8" standalone="yes"?>
<Relationships xmlns="http://schemas.openxmlformats.org/package/2006/relationships"><Relationship Id="rId1" Type="http://schemas.openxmlformats.org/officeDocument/2006/relationships/customXmlProps" Target="itemProps114.xml"/></Relationships>
</file>

<file path=customXml/_rels/item115.xml.rels><?xml version="1.0" encoding="UTF-8" standalone="yes"?>
<Relationships xmlns="http://schemas.openxmlformats.org/package/2006/relationships"><Relationship Id="rId1" Type="http://schemas.openxmlformats.org/officeDocument/2006/relationships/customXmlProps" Target="itemProps115.xml"/></Relationships>
</file>

<file path=customXml/_rels/item116.xml.rels><?xml version="1.0" encoding="UTF-8" standalone="yes"?>
<Relationships xmlns="http://schemas.openxmlformats.org/package/2006/relationships"><Relationship Id="rId1" Type="http://schemas.openxmlformats.org/officeDocument/2006/relationships/customXmlProps" Target="itemProps116.xml"/></Relationships>
</file>

<file path=customXml/_rels/item117.xml.rels><?xml version="1.0" encoding="UTF-8" standalone="yes"?>
<Relationships xmlns="http://schemas.openxmlformats.org/package/2006/relationships"><Relationship Id="rId1" Type="http://schemas.openxmlformats.org/officeDocument/2006/relationships/customXmlProps" Target="itemProps117.xml"/></Relationships>
</file>

<file path=customXml/_rels/item118.xml.rels><?xml version="1.0" encoding="UTF-8" standalone="yes"?>
<Relationships xmlns="http://schemas.openxmlformats.org/package/2006/relationships"><Relationship Id="rId1" Type="http://schemas.openxmlformats.org/officeDocument/2006/relationships/customXmlProps" Target="itemProps118.xml"/></Relationships>
</file>

<file path=customXml/_rels/item119.xml.rels><?xml version="1.0" encoding="UTF-8" standalone="yes"?>
<Relationships xmlns="http://schemas.openxmlformats.org/package/2006/relationships"><Relationship Id="rId1" Type="http://schemas.openxmlformats.org/officeDocument/2006/relationships/customXmlProps" Target="itemProps119.xml"/></Relationships>
</file>

<file path=customXml/_rels/item120.xml.rels><?xml version="1.0" encoding="UTF-8" standalone="yes"?>
<Relationships xmlns="http://schemas.openxmlformats.org/package/2006/relationships"><Relationship Id="rId1" Type="http://schemas.openxmlformats.org/officeDocument/2006/relationships/customXmlProps" Target="itemProps120.xml"/></Relationships>
</file>

<file path=customXml/_rels/item121.xml.rels><?xml version="1.0" encoding="UTF-8" standalone="yes"?>
<Relationships xmlns="http://schemas.openxmlformats.org/package/2006/relationships"><Relationship Id="rId1" Type="http://schemas.openxmlformats.org/officeDocument/2006/relationships/customXmlProps" Target="itemProps121.xml"/></Relationships>
</file>

<file path=customXml/_rels/item122.xml.rels><?xml version="1.0" encoding="UTF-8" standalone="yes"?>
<Relationships xmlns="http://schemas.openxmlformats.org/package/2006/relationships"><Relationship Id="rId1" Type="http://schemas.openxmlformats.org/officeDocument/2006/relationships/customXmlProps" Target="itemProps122.xml"/></Relationships>
</file>

<file path=customXml/_rels/item123.xml.rels><?xml version="1.0" encoding="UTF-8" standalone="yes"?>
<Relationships xmlns="http://schemas.openxmlformats.org/package/2006/relationships"><Relationship Id="rId1" Type="http://schemas.openxmlformats.org/officeDocument/2006/relationships/customXmlProps" Target="itemProps123.xml"/></Relationships>
</file>

<file path=customXml/_rels/item124.xml.rels><?xml version="1.0" encoding="UTF-8" standalone="yes"?>
<Relationships xmlns="http://schemas.openxmlformats.org/package/2006/relationships"><Relationship Id="rId1" Type="http://schemas.openxmlformats.org/officeDocument/2006/relationships/customXmlProps" Target="itemProps124.xml"/></Relationships>
</file>

<file path=customXml/_rels/item125.xml.rels><?xml version="1.0" encoding="UTF-8" standalone="yes"?>
<Relationships xmlns="http://schemas.openxmlformats.org/package/2006/relationships"><Relationship Id="rId1" Type="http://schemas.openxmlformats.org/officeDocument/2006/relationships/customXmlProps" Target="itemProps125.xml"/></Relationships>
</file>

<file path=customXml/_rels/item126.xml.rels><?xml version="1.0" encoding="UTF-8" standalone="yes"?>
<Relationships xmlns="http://schemas.openxmlformats.org/package/2006/relationships"><Relationship Id="rId1" Type="http://schemas.openxmlformats.org/officeDocument/2006/relationships/customXmlProps" Target="itemProps126.xml"/></Relationships>
</file>

<file path=customXml/_rels/item127.xml.rels><?xml version="1.0" encoding="UTF-8" standalone="yes"?>
<Relationships xmlns="http://schemas.openxmlformats.org/package/2006/relationships"><Relationship Id="rId1" Type="http://schemas.openxmlformats.org/officeDocument/2006/relationships/customXmlProps" Target="itemProps127.xml"/></Relationships>
</file>

<file path=customXml/_rels/item128.xml.rels><?xml version="1.0" encoding="UTF-8" standalone="yes"?>
<Relationships xmlns="http://schemas.openxmlformats.org/package/2006/relationships"><Relationship Id="rId1" Type="http://schemas.openxmlformats.org/officeDocument/2006/relationships/customXmlProps" Target="itemProps128.xml"/></Relationships>
</file>

<file path=customXml/_rels/item129.xml.rels><?xml version="1.0" encoding="UTF-8" standalone="yes"?>
<Relationships xmlns="http://schemas.openxmlformats.org/package/2006/relationships"><Relationship Id="rId1" Type="http://schemas.openxmlformats.org/officeDocument/2006/relationships/customXmlProps" Target="itemProps129.xml"/></Relationships>
</file>

<file path=customXml/_rels/item130.xml.rels><?xml version="1.0" encoding="UTF-8" standalone="yes"?>
<Relationships xmlns="http://schemas.openxmlformats.org/package/2006/relationships"><Relationship Id="rId1" Type="http://schemas.openxmlformats.org/officeDocument/2006/relationships/customXmlProps" Target="itemProps130.xml"/></Relationships>
</file>

<file path=customXml/_rels/item131.xml.rels><?xml version="1.0" encoding="UTF-8" standalone="yes"?>
<Relationships xmlns="http://schemas.openxmlformats.org/package/2006/relationships"><Relationship Id="rId1" Type="http://schemas.openxmlformats.org/officeDocument/2006/relationships/customXmlProps" Target="itemProps131.xml"/></Relationships>
</file>

<file path=customXml/_rels/item132.xml.rels><?xml version="1.0" encoding="UTF-8" standalone="yes"?>
<Relationships xmlns="http://schemas.openxmlformats.org/package/2006/relationships"><Relationship Id="rId1" Type="http://schemas.openxmlformats.org/officeDocument/2006/relationships/customXmlProps" Target="itemProps132.xml"/></Relationships>
</file>

<file path=customXml/_rels/item133.xml.rels><?xml version="1.0" encoding="UTF-8" standalone="yes"?>
<Relationships xmlns="http://schemas.openxmlformats.org/package/2006/relationships"><Relationship Id="rId1" Type="http://schemas.openxmlformats.org/officeDocument/2006/relationships/customXmlProps" Target="itemProps133.xml"/></Relationships>
</file>

<file path=customXml/_rels/item134.xml.rels><?xml version="1.0" encoding="UTF-8" standalone="yes"?>
<Relationships xmlns="http://schemas.openxmlformats.org/package/2006/relationships"><Relationship Id="rId1" Type="http://schemas.openxmlformats.org/officeDocument/2006/relationships/customXmlProps" Target="itemProps134.xml"/></Relationships>
</file>

<file path=customXml/_rels/item135.xml.rels><?xml version="1.0" encoding="UTF-8" standalone="yes"?>
<Relationships xmlns="http://schemas.openxmlformats.org/package/2006/relationships"><Relationship Id="rId1" Type="http://schemas.openxmlformats.org/officeDocument/2006/relationships/customXmlProps" Target="itemProps135.xml"/></Relationships>
</file>

<file path=customXml/_rels/item136.xml.rels><?xml version="1.0" encoding="UTF-8" standalone="yes"?>
<Relationships xmlns="http://schemas.openxmlformats.org/package/2006/relationships"><Relationship Id="rId1" Type="http://schemas.openxmlformats.org/officeDocument/2006/relationships/customXmlProps" Target="itemProps136.xml"/></Relationships>
</file>

<file path=customXml/_rels/item137.xml.rels><?xml version="1.0" encoding="UTF-8" standalone="yes"?>
<Relationships xmlns="http://schemas.openxmlformats.org/package/2006/relationships"><Relationship Id="rId1" Type="http://schemas.openxmlformats.org/officeDocument/2006/relationships/customXmlProps" Target="itemProps137.xml"/></Relationships>
</file>

<file path=customXml/_rels/item138.xml.rels><?xml version="1.0" encoding="UTF-8" standalone="yes"?>
<Relationships xmlns="http://schemas.openxmlformats.org/package/2006/relationships"><Relationship Id="rId1" Type="http://schemas.openxmlformats.org/officeDocument/2006/relationships/customXmlProps" Target="itemProps138.xml"/></Relationships>
</file>

<file path=customXml/_rels/item139.xml.rels><?xml version="1.0" encoding="UTF-8" standalone="yes"?>
<Relationships xmlns="http://schemas.openxmlformats.org/package/2006/relationships"><Relationship Id="rId1" Type="http://schemas.openxmlformats.org/officeDocument/2006/relationships/customXmlProps" Target="itemProps139.xml"/></Relationships>
</file>

<file path=customXml/_rels/item140.xml.rels><?xml version="1.0" encoding="UTF-8" standalone="yes"?>
<Relationships xmlns="http://schemas.openxmlformats.org/package/2006/relationships"><Relationship Id="rId1" Type="http://schemas.openxmlformats.org/officeDocument/2006/relationships/customXmlProps" Target="itemProps140.xml"/></Relationships>
</file>

<file path=customXml/_rels/item141.xml.rels><?xml version="1.0" encoding="UTF-8" standalone="yes"?>
<Relationships xmlns="http://schemas.openxmlformats.org/package/2006/relationships"><Relationship Id="rId1" Type="http://schemas.openxmlformats.org/officeDocument/2006/relationships/customXmlProps" Target="itemProps141.xml"/></Relationships>
</file>

<file path=customXml/_rels/item142.xml.rels><?xml version="1.0" encoding="UTF-8" standalone="yes"?>
<Relationships xmlns="http://schemas.openxmlformats.org/package/2006/relationships"><Relationship Id="rId1" Type="http://schemas.openxmlformats.org/officeDocument/2006/relationships/customXmlProps" Target="itemProps142.xml"/></Relationships>
</file>

<file path=customXml/_rels/item143.xml.rels><?xml version="1.0" encoding="UTF-8" standalone="yes"?>
<Relationships xmlns="http://schemas.openxmlformats.org/package/2006/relationships"><Relationship Id="rId1" Type="http://schemas.openxmlformats.org/officeDocument/2006/relationships/customXmlProps" Target="itemProps143.xml"/></Relationships>
</file>

<file path=customXml/_rels/item144.xml.rels><?xml version="1.0" encoding="UTF-8" standalone="yes"?>
<Relationships xmlns="http://schemas.openxmlformats.org/package/2006/relationships"><Relationship Id="rId1" Type="http://schemas.openxmlformats.org/officeDocument/2006/relationships/customXmlProps" Target="itemProps144.xml"/></Relationships>
</file>

<file path=customXml/_rels/item145.xml.rels><?xml version="1.0" encoding="UTF-8" standalone="yes"?>
<Relationships xmlns="http://schemas.openxmlformats.org/package/2006/relationships"><Relationship Id="rId1" Type="http://schemas.openxmlformats.org/officeDocument/2006/relationships/customXmlProps" Target="itemProps145.xml"/></Relationships>
</file>

<file path=customXml/_rels/item146.xml.rels><?xml version="1.0" encoding="UTF-8" standalone="yes"?>
<Relationships xmlns="http://schemas.openxmlformats.org/package/2006/relationships"><Relationship Id="rId1" Type="http://schemas.openxmlformats.org/officeDocument/2006/relationships/customXmlProps" Target="itemProps146.xml"/></Relationships>
</file>

<file path=customXml/item1.xml><?xml version="1.0" encoding="utf-8"?>
<Layout>
  <Type>MultipleChoice</Type>
  <ChoicesCount>2</ChoicesCount>
  <Orientation>Left</Orientation>
</Layout>
</file>

<file path=customXml/item2.xml><?xml version="1.0" encoding="utf-8"?>
<Layout>
  <Type>YesNo</Type>
  <ChoicesCount>2</ChoicesCount>
  <Orientation>Left</Orientation>
</Layout>
</file>

<file path=customXml/item3.xml><?xml version="1.0" encoding="utf-8"?>
<Layout>
  <Type>Drawing</Type>
  <ChoicesCount>0</ChoicesCount>
  <Orientation>Left</Orientation>
</Layout>
</file>

<file path=customXml/item4.xml><?xml version="1.0" encoding="utf-8"?>
<Layout>
  <Type>MultipleChoice</Type>
  <ChoicesCount>2</ChoicesCount>
  <Orientation>Left</Orientation>
</Layout>
</file>

<file path=customXml/item5.xml><?xml version="1.0" encoding="utf-8"?>
<Layout>
  <Type>MultipleChoice</Type>
  <ChoicesCount>2</ChoicesCount>
  <Orientation>Left</Orientation>
</Layout>
</file>

<file path=customXml/item6.xml><?xml version="1.0" encoding="utf-8"?>
<Layout>
  <Type>MultipleChoice</Type>
  <ChoicesCount>3</ChoicesCount>
  <Orientation>Left</Orientation>
</Layout>
</file>

<file path=customXml/item7.xml><?xml version="1.0" encoding="utf-8"?>
<Layout>
  <Type>Drawing</Type>
  <ChoicesCount>0</ChoicesCount>
  <Orientation>Left</Orientation>
</Layout>
</file>

<file path=customXml/item8.xml><?xml version="1.0" encoding="utf-8"?>
<Layout>
  <Type>MultipleChoice</Type>
  <ChoicesCount>3</ChoicesCount>
  <Orientation>Left</Orientation>
</Layout>
</file>

<file path=customXml/item9.xml><?xml version="1.0" encoding="utf-8"?>
<Layout>
  <Type>MultipleChoice</Type>
  <ChoicesCount>2</ChoicesCount>
  <Orientation>Left</Orientation>
</Layout>
</file>

<file path=customXml/item10.xml><?xml version="1.0" encoding="utf-8"?>
<Layout>
  <Type>MultipleChoice</Type>
  <ChoicesCount>2</ChoicesCount>
  <Orientation>Left</Orientation>
</Layout>
</file>

<file path=customXml/item11.xml><?xml version="1.0" encoding="utf-8"?>
<Layout>
  <Type>MultipleChoice</Type>
  <ChoicesCount>3</ChoicesCount>
  <Orientation>Left</Orientation>
</Layout>
</file>

<file path=customXml/item12.xml><?xml version="1.0" encoding="utf-8"?>
<Layout>
  <Type>YesNo</Type>
  <ChoicesCount>2</ChoicesCount>
  <Orientation>Left</Orientation>
</Layout>
</file>

<file path=customXml/item13.xml><?xml version="1.0" encoding="utf-8"?>
<Layout>
  <Type>MultipleChoice</Type>
  <ChoicesCount>2</ChoicesCount>
  <Orientation>Left</Orientation>
</Layout>
</file>

<file path=customXml/item14.xml><?xml version="1.0" encoding="utf-8"?>
<Layout>
  <Type>MultipleChoice</Type>
  <ChoicesCount>3</ChoicesCount>
  <Orientation>Left</Orientation>
</Layout>
</file>

<file path=customXml/item15.xml><?xml version="1.0" encoding="utf-8"?>
<Layout>
  <Type>MultipleChoice</Type>
  <ChoicesCount>3</ChoicesCount>
  <Orientation>Left</Orientation>
</Layout>
</file>

<file path=customXml/item16.xml><?xml version="1.0" encoding="utf-8"?>
<Layout>
  <Type>MultipleChoice</Type>
  <ChoicesCount>3</ChoicesCount>
  <Orientation>Left</Orientation>
</Layout>
</file>

<file path=customXml/item17.xml><?xml version="1.0" encoding="utf-8"?>
<Layout>
  <Type>Drawing</Type>
  <ChoicesCount>0</ChoicesCount>
  <Orientation>Left</Orientation>
</Layout>
</file>

<file path=customXml/item18.xml><?xml version="1.0" encoding="utf-8"?>
<Layout>
  <Type>MultipleChoice</Type>
  <ChoicesCount>3</ChoicesCount>
  <Orientation>Left</Orientation>
</Layout>
</file>

<file path=customXml/item19.xml><?xml version="1.0" encoding="utf-8"?>
<Layout>
  <Type>MultipleChoice</Type>
  <ChoicesCount>3</ChoicesCount>
  <Orientation>Left</Orientation>
</Layout>
</file>

<file path=customXml/item20.xml><?xml version="1.0" encoding="utf-8"?>
<Layout>
  <Type>MultipleChoice</Type>
  <ChoicesCount>3</ChoicesCount>
  <Orientation>TopVertical</Orientation>
</Layout>
</file>

<file path=customXml/item21.xml><?xml version="1.0" encoding="utf-8"?>
<Layout>
  <Type>MultipleChoice</Type>
  <ChoicesCount>3</ChoicesCount>
  <Orientation>Left</Orientation>
</Layout>
</file>

<file path=customXml/item22.xml><?xml version="1.0" encoding="utf-8"?>
<Layout>
  <Type>MultipleChoice</Type>
  <ChoicesCount>3</ChoicesCount>
  <Orientation>Left</Orientation>
</Layout>
</file>

<file path=customXml/item23.xml><?xml version="1.0" encoding="utf-8"?>
<Layout>
  <Type>MultipleChoice</Type>
  <ChoicesCount>2</ChoicesCount>
  <Orientation>Left</Orientation>
</Layout>
</file>

<file path=customXml/item24.xml><?xml version="1.0" encoding="utf-8"?>
<Layout>
  <Type>MultipleChoice</Type>
  <ChoicesCount>3</ChoicesCount>
  <Orientation>Left</Orientation>
</Layout>
</file>

<file path=customXml/item25.xml><?xml version="1.0" encoding="utf-8"?>
<Layout>
  <Type>MultipleChoice</Type>
  <ChoicesCount>3</ChoicesCount>
  <Orientation>Left</Orientation>
</Layout>
</file>

<file path=customXml/item26.xml><?xml version="1.0" encoding="utf-8"?>
<Layout>
  <Type>MultipleChoice</Type>
  <ChoicesCount>2</ChoicesCount>
  <Orientation>Left</Orientation>
</Layout>
</file>

<file path=customXml/item27.xml><?xml version="1.0" encoding="utf-8"?>
<Layout>
  <Type>MultipleChoice</Type>
  <ChoicesCount>3</ChoicesCount>
  <Orientation>Left</Orientation>
</Layout>
</file>

<file path=customXml/item28.xml><?xml version="1.0" encoding="utf-8"?>
<Layout>
  <Type>MultipleChoice</Type>
  <ChoicesCount>3</ChoicesCount>
  <Orientation>Left</Orientation>
</Layout>
</file>

<file path=customXml/item29.xml><?xml version="1.0" encoding="utf-8"?>
<Layout>
  <Type>MultipleChoice</Type>
  <ChoicesCount>3</ChoicesCount>
  <Orientation>Left</Orientation>
</Layout>
</file>

<file path=customXml/item30.xml><?xml version="1.0" encoding="utf-8"?>
<Layout>
  <Type>MultipleChoice</Type>
  <ChoicesCount>3</ChoicesCount>
  <Orientation>Left</Orientation>
</Layout>
</file>

<file path=customXml/item31.xml><?xml version="1.0" encoding="utf-8"?>
<Layout>
  <Type>MultipleChoice</Type>
  <ChoicesCount>3</ChoicesCount>
  <Orientation>Left</Orientation>
</Layout>
</file>

<file path=customXml/item32.xml><?xml version="1.0" encoding="utf-8"?>
<Layout>
  <Type>MultipleChoice</Type>
  <ChoicesCount>3</ChoicesCount>
  <Orientation>Left</Orientation>
</Layout>
</file>

<file path=customXml/item33.xml><?xml version="1.0" encoding="utf-8"?>
<Layout>
  <Type>MultipleChoice</Type>
  <ChoicesCount>2</ChoicesCount>
  <Orientation>Left</Orientation>
</Layout>
</file>

<file path=customXml/item34.xml><?xml version="1.0" encoding="utf-8"?>
<Layout>
  <Type>MultipleChoice</Type>
  <ChoicesCount>2</ChoicesCount>
  <Orientation>Left</Orientation>
</Layout>
</file>

<file path=customXml/item35.xml><?xml version="1.0" encoding="utf-8"?>
<Layout>
  <Type>YesNo</Type>
  <ChoicesCount>2</ChoicesCount>
  <Orientation>Left</Orientation>
</Layout>
</file>

<file path=customXml/item36.xml><?xml version="1.0" encoding="utf-8"?>
<Layout>
  <Type>MultipleChoice</Type>
  <ChoicesCount>3</ChoicesCount>
  <Orientation>TopVertical</Orientation>
</Layout>
</file>

<file path=customXml/item37.xml><?xml version="1.0" encoding="utf-8"?>
<Layout>
  <Type>MultipleChoice</Type>
  <ChoicesCount>2</ChoicesCount>
  <Orientation>Left</Orientation>
</Layout>
</file>

<file path=customXml/item38.xml><?xml version="1.0" encoding="utf-8"?>
<Layout>
  <Type>YesNo</Type>
  <ChoicesCount>2</ChoicesCount>
  <Orientation>Left</Orientation>
</Layout>
</file>

<file path=customXml/item39.xml><?xml version="1.0" encoding="utf-8"?>
<Layout>
  <Type>MultipleChoice</Type>
  <ChoicesCount>2</ChoicesCount>
  <Orientation>Left</Orientation>
</Layout>
</file>

<file path=customXml/item40.xml><?xml version="1.0" encoding="utf-8"?>
<Layout>
  <Type>MultipleChoice</Type>
  <ChoicesCount>3</ChoicesCount>
  <Orientation>Left</Orientation>
</Layout>
</file>

<file path=customXml/item41.xml><?xml version="1.0" encoding="utf-8"?>
<Layout>
  <Type>MultipleChoice</Type>
  <ChoicesCount>2</ChoicesCount>
  <Orientation>Left</Orientation>
</Layout>
</file>

<file path=customXml/item42.xml><?xml version="1.0" encoding="utf-8"?>
<Layout>
  <Type>MultipleChoice</Type>
  <ChoicesCount>3</ChoicesCount>
  <Orientation>Left</Orientation>
</Layout>
</file>

<file path=customXml/item43.xml><?xml version="1.0" encoding="utf-8"?>
<Layout>
  <Type>MultipleChoice</Type>
  <ChoicesCount>2</ChoicesCount>
  <Orientation>Left</Orientation>
</Layout>
</file>

<file path=customXml/item44.xml><?xml version="1.0" encoding="utf-8"?>
<Layout>
  <Type>MultipleChoice</Type>
  <ChoicesCount>3</ChoicesCount>
  <Orientation>Left</Orientation>
</Layout>
</file>

<file path=customXml/item45.xml><?xml version="1.0" encoding="utf-8"?>
<Layout>
  <Type>MultipleChoice</Type>
  <ChoicesCount>3</ChoicesCount>
  <Orientation>Left</Orientation>
</Layout>
</file>

<file path=customXml/item46.xml><?xml version="1.0" encoding="utf-8"?>
<Layout>
  <Type>MultipleChoice</Type>
  <ChoicesCount>3</ChoicesCount>
  <Orientation>Right</Orientation>
</Layout>
</file>

<file path=customXml/item47.xml><?xml version="1.0" encoding="utf-8"?>
<Layout>
  <Type>MultipleChoice</Type>
  <ChoicesCount>3</ChoicesCount>
  <Orientation>TopVertical</Orientation>
</Layout>
</file>

<file path=customXml/item48.xml><?xml version="1.0" encoding="utf-8"?>
<Layout>
  <Type>MultipleChoice</Type>
  <ChoicesCount>2</ChoicesCount>
  <Orientation>Left</Orientation>
</Layout>
</file>

<file path=customXml/item49.xml><?xml version="1.0" encoding="utf-8"?>
<Layout>
  <Type>MultipleChoice</Type>
  <ChoicesCount>3</ChoicesCount>
  <Orientation>Left</Orientation>
</Layout>
</file>

<file path=customXml/item50.xml><?xml version="1.0" encoding="utf-8"?>
<Layout>
  <Type>MultipleChoice</Type>
  <ChoicesCount>2</ChoicesCount>
  <Orientation>Left</Orientation>
</Layout>
</file>

<file path=customXml/item51.xml><?xml version="1.0" encoding="utf-8"?>
<Layout>
  <Type>MultipleChoice</Type>
  <ChoicesCount>2</ChoicesCount>
  <Orientation>Left</Orientation>
</Layout>
</file>

<file path=customXml/item52.xml><?xml version="1.0" encoding="utf-8"?>
<Layout>
  <Type>Drawing</Type>
  <ChoicesCount>0</ChoicesCount>
  <Orientation>Left</Orientation>
</Layout>
</file>

<file path=customXml/item53.xml><?xml version="1.0" encoding="utf-8"?>
<Layout>
  <Type>MultipleChoice</Type>
  <ChoicesCount>3</ChoicesCount>
  <Orientation>Left</Orientation>
</Layout>
</file>

<file path=customXml/item54.xml><?xml version="1.0" encoding="utf-8"?>
<Layout>
  <Type>MultipleChoice</Type>
  <ChoicesCount>4</ChoicesCount>
  <Orientation>Left</Orientation>
</Layout>
</file>

<file path=customXml/item55.xml><?xml version="1.0" encoding="utf-8"?>
<Layout>
  <Type>MultipleChoice</Type>
  <ChoicesCount>3</ChoicesCount>
  <Orientation>Left</Orientation>
</Layout>
</file>

<file path=customXml/item56.xml><?xml version="1.0" encoding="utf-8"?>
<Layout>
  <Type>MultipleChoice</Type>
  <ChoicesCount>2</ChoicesCount>
  <Orientation>Left</Orientation>
</Layout>
</file>

<file path=customXml/item57.xml><?xml version="1.0" encoding="utf-8"?>
<Layout>
  <Type>MultipleChoice</Type>
  <ChoicesCount>2</ChoicesCount>
  <Orientation>Left</Orientation>
</Layout>
</file>

<file path=customXml/item58.xml><?xml version="1.0" encoding="utf-8"?>
<Layout>
  <Type>MultipleChoice</Type>
  <ChoicesCount>3</ChoicesCount>
  <Orientation>Left</Orientation>
</Layout>
</file>

<file path=customXml/item59.xml><?xml version="1.0" encoding="utf-8"?>
<Layout>
  <Type>Drawing</Type>
  <ChoicesCount>0</ChoicesCount>
  <Orientation>Left</Orientation>
</Layout>
</file>

<file path=customXml/item60.xml><?xml version="1.0" encoding="utf-8"?>
<Layout>
  <Type>MultipleChoice</Type>
  <ChoicesCount>3</ChoicesCount>
  <Orientation>Left</Orientation>
</Layout>
</file>

<file path=customXml/item61.xml><?xml version="1.0" encoding="utf-8"?>
<Layout>
  <Type>MultipleChoice</Type>
  <ChoicesCount>2</ChoicesCount>
  <Orientation>Left</Orientation>
</Layout>
</file>

<file path=customXml/item62.xml><?xml version="1.0" encoding="utf-8"?>
<Layout>
  <Type>MultipleChoice</Type>
  <ChoicesCount>2</ChoicesCount>
  <Orientation>Left</Orientation>
</Layout>
</file>

<file path=customXml/item63.xml><?xml version="1.0" encoding="utf-8"?>
<Layout>
  <Type>MultipleChoice</Type>
  <ChoicesCount>3</ChoicesCount>
  <Orientation>Left</Orientation>
</Layout>
</file>

<file path=customXml/item64.xml><?xml version="1.0" encoding="utf-8"?>
<Layout>
  <Type>MultipleChoice</Type>
  <ChoicesCount>2</ChoicesCount>
  <Orientation>Left</Orientation>
</Layout>
</file>

<file path=customXml/item65.xml><?xml version="1.0" encoding="utf-8"?>
<Layout>
  <Type>MultipleChoice</Type>
  <ChoicesCount>3</ChoicesCount>
  <Orientation>Top</Orientation>
</Layout>
</file>

<file path=customXml/item66.xml><?xml version="1.0" encoding="utf-8"?>
<Layout>
  <Type>MultipleChoice</Type>
  <ChoicesCount>2</ChoicesCount>
  <Orientation>Left</Orientation>
</Layout>
</file>

<file path=customXml/item67.xml><?xml version="1.0" encoding="utf-8"?>
<Layout>
  <Type>MultipleChoice</Type>
  <ChoicesCount>2</ChoicesCount>
  <Orientation>Left</Orientation>
</Layout>
</file>

<file path=customXml/item68.xml><?xml version="1.0" encoding="utf-8"?>
<Layout>
  <Type>MultipleChoice</Type>
  <ChoicesCount>2</ChoicesCount>
  <Orientation>Left</Orientation>
</Layout>
</file>

<file path=customXml/item69.xml><?xml version="1.0" encoding="utf-8"?>
<Layout>
  <Type>MultipleChoice</Type>
  <ChoicesCount>3</ChoicesCount>
  <Orientation>Left</Orientation>
</Layout>
</file>

<file path=customXml/item70.xml><?xml version="1.0" encoding="utf-8"?>
<Layout>
  <Type>MultipleChoice</Type>
  <ChoicesCount>2</ChoicesCount>
  <Orientation>Left</Orientation>
</Layout>
</file>

<file path=customXml/item71.xml><?xml version="1.0" encoding="utf-8"?>
<Layout>
  <Type>MultipleChoice</Type>
  <ChoicesCount>2</ChoicesCount>
  <Orientation>Left</Orientation>
</Layout>
</file>

<file path=customXml/item72.xml><?xml version="1.0" encoding="utf-8"?>
<Layout>
  <Type>MultipleChoice</Type>
  <ChoicesCount>3</ChoicesCount>
  <Orientation>Left</Orientation>
</Layout>
</file>

<file path=customXml/item73.xml><?xml version="1.0" encoding="utf-8"?>
<Layout>
  <Type>MultipleChoice</Type>
  <ChoicesCount>3</ChoicesCount>
  <Orientation>Left</Orientation>
</Layout>
</file>

<file path=customXml/item74.xml><?xml version="1.0" encoding="utf-8"?>
<Layout>
  <Type>MultipleChoice</Type>
  <ChoicesCount>2</ChoicesCount>
  <Orientation>Left</Orientation>
</Layout>
</file>

<file path=customXml/item75.xml><?xml version="1.0" encoding="utf-8"?>
<Layout>
  <Type>MultipleChoice</Type>
  <ChoicesCount>3</ChoicesCount>
  <Orientation>Left</Orientation>
</Layout>
</file>

<file path=customXml/item76.xml><?xml version="1.0" encoding="utf-8"?>
<Layout>
  <Type>MultipleChoice</Type>
  <ChoicesCount>3</ChoicesCount>
  <Orientation>Left</Orientation>
</Layout>
</file>

<file path=customXml/item77.xml><?xml version="1.0" encoding="utf-8"?>
<Layout>
  <Type>MultipleChoice</Type>
  <ChoicesCount>3</ChoicesCount>
  <Orientation>Left</Orientation>
</Layout>
</file>

<file path=customXml/item78.xml><?xml version="1.0" encoding="utf-8"?>
<Layout>
  <Type>MultipleChoice</Type>
  <ChoicesCount>2</ChoicesCount>
  <Orientation>Left</Orientation>
</Layout>
</file>

<file path=customXml/item79.xml><?xml version="1.0" encoding="utf-8"?>
<Layout>
  <Type>MultipleChoice</Type>
  <ChoicesCount>2</ChoicesCount>
  <Orientation>Left</Orientation>
</Layout>
</file>

<file path=customXml/item80.xml><?xml version="1.0" encoding="utf-8"?>
<Layout>
  <Type>MultipleChoice</Type>
  <ChoicesCount>2</ChoicesCount>
  <Orientation>Left</Orientation>
</Layout>
</file>

<file path=customXml/item81.xml><?xml version="1.0" encoding="utf-8"?>
<Layout>
  <Type>MultipleChoice</Type>
  <ChoicesCount>3</ChoicesCount>
  <Orientation>Left</Orientation>
</Layout>
</file>

<file path=customXml/item82.xml><?xml version="1.0" encoding="utf-8"?>
<Layout>
  <Type>MultipleChoice</Type>
  <ChoicesCount>2</ChoicesCount>
  <Orientation>Left</Orientation>
</Layout>
</file>

<file path=customXml/item83.xml><?xml version="1.0" encoding="utf-8"?>
<Layout>
  <Type>MultipleChoice</Type>
  <ChoicesCount>2</ChoicesCount>
  <Orientation>Left</Orientation>
</Layout>
</file>

<file path=customXml/item84.xml><?xml version="1.0" encoding="utf-8"?>
<Layout>
  <Type>MultipleChoice</Type>
  <ChoicesCount>3</ChoicesCount>
  <Orientation>TopVertical</Orientation>
</Layout>
</file>

<file path=customXml/item85.xml><?xml version="1.0" encoding="utf-8"?>
<Layout>
  <Type>MultipleChoice</Type>
  <ChoicesCount>3</ChoicesCount>
  <Orientation>Left</Orientation>
</Layout>
</file>

<file path=customXml/item86.xml><?xml version="1.0" encoding="utf-8"?>
<Layout>
  <Type>MultipleChoice</Type>
  <ChoicesCount>2</ChoicesCount>
  <Orientation>Left</Orientation>
</Layout>
</file>

<file path=customXml/item87.xml><?xml version="1.0" encoding="utf-8"?>
<Layout>
  <Type>MultipleChoice</Type>
  <ChoicesCount>2</ChoicesCount>
  <Orientation>Left</Orientation>
</Layout>
</file>

<file path=customXml/item88.xml><?xml version="1.0" encoding="utf-8"?>
<Layout>
  <Type>MultipleChoice</Type>
  <ChoicesCount>2</ChoicesCount>
  <Orientation>Left</Orientation>
</Layout>
</file>

<file path=customXml/item89.xml><?xml version="1.0" encoding="utf-8"?>
<Layout>
  <Type>MultipleChoice</Type>
  <ChoicesCount>3</ChoicesCount>
  <Orientation>Left</Orientation>
</Layout>
</file>

<file path=customXml/item90.xml><?xml version="1.0" encoding="utf-8"?>
<Layout>
  <Type>MultipleChoice</Type>
  <ChoicesCount>3</ChoicesCount>
  <Orientation>Left</Orientation>
</Layout>
</file>

<file path=customXml/item91.xml><?xml version="1.0" encoding="utf-8"?>
<Layout>
  <Type>MultipleChoice</Type>
  <ChoicesCount>2</ChoicesCount>
  <Orientation>Left</Orientation>
</Layout>
</file>

<file path=customXml/item92.xml><?xml version="1.0" encoding="utf-8"?>
<Layout>
  <Type>MultipleChoice</Type>
  <ChoicesCount>2</ChoicesCount>
  <Orientation>Left</Orientation>
</Layout>
</file>

<file path=customXml/item93.xml><?xml version="1.0" encoding="utf-8"?>
<Layout>
  <Type>MultipleChoice</Type>
  <ChoicesCount>2</ChoicesCount>
  <Orientation>Left</Orientation>
</Layout>
</file>

<file path=customXml/item94.xml><?xml version="1.0" encoding="utf-8"?>
<Layout>
  <Type>MultipleChoice</Type>
  <ChoicesCount>2</ChoicesCount>
  <Orientation>Left</Orientation>
</Layout>
</file>

<file path=customXml/item95.xml><?xml version="1.0" encoding="utf-8"?>
<Layout>
  <Type>MultipleChoice</Type>
  <ChoicesCount>3</ChoicesCount>
  <Orientation>Left</Orientation>
</Layout>
</file>

<file path=customXml/item96.xml><?xml version="1.0" encoding="utf-8"?>
<Layout>
  <Type>MultipleChoice</Type>
  <ChoicesCount>2</ChoicesCount>
  <Orientation>Left</Orientation>
</Layout>
</file>

<file path=customXml/item97.xml><?xml version="1.0" encoding="utf-8"?>
<Layout>
  <Type>MultipleChoice</Type>
  <ChoicesCount>3</ChoicesCount>
  <Orientation>Left</Orientation>
</Layout>
</file>

<file path=customXml/item98.xml><?xml version="1.0" encoding="utf-8"?>
<Layout>
  <Type>MultipleChoice</Type>
  <ChoicesCount>2</ChoicesCount>
  <Orientation>Left</Orientation>
</Layout>
</file>

<file path=customXml/item99.xml><?xml version="1.0" encoding="utf-8"?>
<Layout>
  <Type>Drawing</Type>
  <ChoicesCount>0</ChoicesCount>
  <Orientation>Left</Orientation>
</Layout>
</file>

<file path=customXml/item100.xml><?xml version="1.0" encoding="utf-8"?>
<Layout>
  <Type>MultipleChoice</Type>
  <ChoicesCount>2</ChoicesCount>
  <Orientation>Left</Orientation>
</Layout>
</file>

<file path=customXml/item101.xml><?xml version="1.0" encoding="utf-8"?>
<Layout>
  <Type>MultipleChoice</Type>
  <ChoicesCount>3</ChoicesCount>
  <Orientation>Left</Orientation>
</Layout>
</file>

<file path=customXml/item102.xml><?xml version="1.0" encoding="utf-8"?>
<Layout>
  <Type>MultipleChoice</Type>
  <ChoicesCount>2</ChoicesCount>
  <Orientation>Left</Orientation>
</Layout>
</file>

<file path=customXml/item103.xml><?xml version="1.0" encoding="utf-8"?>
<Layout>
  <Type>MultipleChoice</Type>
  <ChoicesCount>2</ChoicesCount>
  <Orientation>Left</Orientation>
</Layout>
</file>

<file path=customXml/item104.xml><?xml version="1.0" encoding="utf-8"?>
<Layout>
  <Type>MultipleChoice</Type>
  <ChoicesCount>2</ChoicesCount>
  <Orientation>Left</Orientation>
</Layout>
</file>

<file path=customXml/item105.xml><?xml version="1.0" encoding="utf-8"?>
<Layout>
  <Type>YesNo</Type>
  <ChoicesCount>2</ChoicesCount>
  <Orientation>Left</Orientation>
</Layout>
</file>

<file path=customXml/item106.xml><?xml version="1.0" encoding="utf-8"?>
<Layout>
  <Type>MultipleChoice</Type>
  <ChoicesCount>3</ChoicesCount>
  <Orientation>Left</Orientation>
</Layout>
</file>

<file path=customXml/item107.xml><?xml version="1.0" encoding="utf-8"?>
<Layout>
  <Type>Drawing</Type>
  <ChoicesCount>0</ChoicesCount>
  <Orientation>Left</Orientation>
</Layout>
</file>

<file path=customXml/item108.xml><?xml version="1.0" encoding="utf-8"?>
<Layout>
  <Type>MultipleChoice</Type>
  <ChoicesCount>3</ChoicesCount>
  <Orientation>Left</Orientation>
</Layout>
</file>

<file path=customXml/item109.xml><?xml version="1.0" encoding="utf-8"?>
<Layout>
  <Type>MultipleChoice</Type>
  <ChoicesCount>2</ChoicesCount>
  <Orientation>Left</Orientation>
</Layout>
</file>

<file path=customXml/item110.xml><?xml version="1.0" encoding="utf-8"?>
<Layout>
  <Type>YesNo</Type>
  <ChoicesCount>2</ChoicesCount>
  <Orientation>Left</Orientation>
</Layout>
</file>

<file path=customXml/item111.xml><?xml version="1.0" encoding="utf-8"?>
<Layout>
  <Type>MultipleChoice</Type>
  <ChoicesCount>2</ChoicesCount>
  <Orientation>Left</Orientation>
</Layout>
</file>

<file path=customXml/item112.xml><?xml version="1.0" encoding="utf-8"?>
<Layout>
  <Type>YesNo</Type>
  <ChoicesCount>2</ChoicesCount>
  <Orientation>Left</Orientation>
</Layout>
</file>

<file path=customXml/item113.xml><?xml version="1.0" encoding="utf-8"?>
<Layout>
  <Type>MultipleChoice</Type>
  <ChoicesCount>2</ChoicesCount>
  <Orientation>Left</Orientation>
</Layout>
</file>

<file path=customXml/item114.xml><?xml version="1.0" encoding="utf-8"?>
<Layout>
  <Type>MultipleChoice</Type>
  <ChoicesCount>3</ChoicesCount>
  <Orientation>Left</Orientation>
</Layout>
</file>

<file path=customXml/item115.xml><?xml version="1.0" encoding="utf-8"?>
<Layout>
  <Type>MultipleChoice</Type>
  <ChoicesCount>3</ChoicesCount>
  <Orientation>Left</Orientation>
</Layout>
</file>

<file path=customXml/item116.xml><?xml version="1.0" encoding="utf-8"?>
<Layout>
  <Type>MultipleChoice</Type>
  <ChoicesCount>3</ChoicesCount>
  <Orientation>Left</Orientation>
</Layout>
</file>

<file path=customXml/item117.xml><?xml version="1.0" encoding="utf-8"?>
<Layout>
  <Type>MultipleChoice</Type>
  <ChoicesCount>2</ChoicesCount>
  <Orientation>Left</Orientation>
</Layout>
</file>

<file path=customXml/item118.xml><?xml version="1.0" encoding="utf-8"?>
<Layout>
  <Type>Drawing</Type>
  <ChoicesCount>0</ChoicesCount>
  <Orientation>Left</Orientation>
</Layout>
</file>

<file path=customXml/item119.xml><?xml version="1.0" encoding="utf-8"?>
<Layout>
  <Type>Drawing</Type>
  <ChoicesCount>0</ChoicesCount>
  <Orientation>Left</Orientation>
</Layout>
</file>

<file path=customXml/item120.xml><?xml version="1.0" encoding="utf-8"?>
<Layout>
  <Type>MultipleChoice</Type>
  <ChoicesCount>2</ChoicesCount>
  <Orientation>Left</Orientation>
</Layout>
</file>

<file path=customXml/item121.xml><?xml version="1.0" encoding="utf-8"?>
<Layout>
  <Type>MultipleChoice</Type>
  <ChoicesCount>3</ChoicesCount>
  <Orientation>Left</Orientation>
</Layout>
</file>

<file path=customXml/item122.xml><?xml version="1.0" encoding="utf-8"?>
<Layout>
  <Type>MultipleChoice</Type>
  <ChoicesCount>2</ChoicesCount>
  <Orientation>Left</Orientation>
</Layout>
</file>

<file path=customXml/item123.xml><?xml version="1.0" encoding="utf-8"?>
<Layout>
  <Type>MultipleChoice</Type>
  <ChoicesCount>2</ChoicesCount>
  <Orientation>Left</Orientation>
</Layout>
</file>

<file path=customXml/item124.xml><?xml version="1.0" encoding="utf-8"?>
<Layout>
  <Type>MultipleChoice</Type>
  <ChoicesCount>3</ChoicesCount>
  <Orientation>Left</Orientation>
</Layout>
</file>

<file path=customXml/item125.xml><?xml version="1.0" encoding="utf-8"?>
<Layout>
  <Type>MultipleChoice</Type>
  <ChoicesCount>3</ChoicesCount>
  <Orientation>Left</Orientation>
</Layout>
</file>

<file path=customXml/item126.xml><?xml version="1.0" encoding="utf-8"?>
<Layout>
  <Type>MultipleChoice</Type>
  <ChoicesCount>3</ChoicesCount>
  <Orientation>TopVertical</Orientation>
</Layout>
</file>

<file path=customXml/item127.xml><?xml version="1.0" encoding="utf-8"?>
<Layout>
  <Type>MultipleChoice</Type>
  <ChoicesCount>2</ChoicesCount>
  <Orientation>Left</Orientation>
</Layout>
</file>

<file path=customXml/item128.xml><?xml version="1.0" encoding="utf-8"?>
<Layout>
  <Type>YesNo</Type>
  <ChoicesCount>2</ChoicesCount>
  <Orientation>Left</Orientation>
</Layout>
</file>

<file path=customXml/item129.xml><?xml version="1.0" encoding="utf-8"?>
<Layout>
  <Type>MultipleChoice</Type>
  <ChoicesCount>2</ChoicesCount>
  <Orientation>Left</Orientation>
</Layout>
</file>

<file path=customXml/item130.xml><?xml version="1.0" encoding="utf-8"?>
<Layout>
  <Type>YesNo</Type>
  <ChoicesCount>2</ChoicesCount>
  <Orientation>Left</Orientation>
</Layout>
</file>

<file path=customXml/item131.xml><?xml version="1.0" encoding="utf-8"?>
<Layout>
  <Type>MultipleChoice</Type>
  <ChoicesCount>3</ChoicesCount>
  <Orientation>Left</Orientation>
</Layout>
</file>

<file path=customXml/item132.xml><?xml version="1.0" encoding="utf-8"?>
<Layout>
  <Type>MultipleChoice</Type>
  <ChoicesCount>3</ChoicesCount>
  <Orientation>Left</Orientation>
</Layout>
</file>

<file path=customXml/item133.xml><?xml version="1.0" encoding="utf-8"?>
<Layout>
  <Type>MultipleChoice</Type>
  <ChoicesCount>3</ChoicesCount>
  <Orientation>TopVertical</Orientation>
</Layout>
</file>

<file path=customXml/item134.xml><?xml version="1.0" encoding="utf-8"?>
<Layout>
  <Type>YesNo</Type>
  <ChoicesCount>2</ChoicesCount>
  <Orientation>Left</Orientation>
</Layout>
</file>

<file path=customXml/item135.xml><?xml version="1.0" encoding="utf-8"?>
<Layout>
  <Type>MultipleChoice</Type>
  <ChoicesCount>2</ChoicesCount>
  <Orientation>Left</Orientation>
</Layout>
</file>

<file path=customXml/item136.xml><?xml version="1.0" encoding="utf-8"?>
<Layout>
  <Type>MultipleChoice</Type>
  <ChoicesCount>2</ChoicesCount>
  <Orientation>Left</Orientation>
</Layout>
</file>

<file path=customXml/item137.xml><?xml version="1.0" encoding="utf-8"?>
<Layout>
  <Type>MultipleChoice</Type>
  <ChoicesCount>3</ChoicesCount>
  <Orientation>Left</Orientation>
</Layout>
</file>

<file path=customXml/item138.xml><?xml version="1.0" encoding="utf-8"?>
<Layout>
  <Type>MultipleChoice</Type>
  <ChoicesCount>4</ChoicesCount>
  <Orientation>Left</Orientation>
</Layout>
</file>

<file path=customXml/item139.xml><?xml version="1.0" encoding="utf-8"?>
<Layout>
  <Type>MultipleChoice</Type>
  <ChoicesCount>3</ChoicesCount>
  <Orientation>Left</Orientation>
</Layout>
</file>

<file path=customXml/item140.xml><?xml version="1.0" encoding="utf-8"?>
<Layout>
  <Type>MultipleChoice</Type>
  <ChoicesCount>3</ChoicesCount>
  <Orientation>Left</Orientation>
</Layout>
</file>

<file path=customXml/item141.xml><?xml version="1.0" encoding="utf-8"?>
<Layout>
  <Type>Drawing</Type>
  <ChoicesCount>0</ChoicesCount>
  <Orientation>Left</Orientation>
</Layout>
</file>

<file path=customXml/item142.xml><?xml version="1.0" encoding="utf-8"?>
<Layout>
  <Type>MultipleChoice</Type>
  <ChoicesCount>2</ChoicesCount>
  <Orientation>Left</Orientation>
</Layout>
</file>

<file path=customXml/item143.xml><?xml version="1.0" encoding="utf-8"?>
<Layout>
  <Type>YesNo</Type>
  <ChoicesCount>2</ChoicesCount>
  <Orientation>Left</Orientation>
</Layout>
</file>

<file path=customXml/item144.xml><?xml version="1.0" encoding="utf-8"?>
<Layout>
  <Type>MultipleChoice</Type>
  <ChoicesCount>2</ChoicesCount>
  <Orientation>Left</Orientation>
</Layout>
</file>

<file path=customXml/item145.xml><?xml version="1.0" encoding="utf-8"?>
<Layout>
  <Type>MultipleChoice</Type>
  <ChoicesCount>3</ChoicesCount>
  <Orientation>Left</Orientation>
</Layout>
</file>

<file path=customXml/item146.xml><?xml version="1.0" encoding="utf-8"?>
<Layout>
  <Type>MultipleChoice</Type>
  <ChoicesCount>3</ChoicesCount>
  <Orientation>Left</Orientation>
</Layout>
</file>

<file path=customXml/itemProps1.xml><?xml version="1.0" encoding="utf-8"?>
<ds:datastoreItem xmlns:ds="http://schemas.openxmlformats.org/officeDocument/2006/customXml" ds:itemID="{8C1F0DE8-5902-4EB6-843C-406DE5419557}">
  <ds:schemaRefs/>
</ds:datastoreItem>
</file>

<file path=customXml/itemProps2.xml><?xml version="1.0" encoding="utf-8"?>
<ds:datastoreItem xmlns:ds="http://schemas.openxmlformats.org/officeDocument/2006/customXml" ds:itemID="{FA7E35FC-B44F-4722-8974-8C745C33914D}">
  <ds:schemaRefs/>
</ds:datastoreItem>
</file>

<file path=customXml/itemProps3.xml><?xml version="1.0" encoding="utf-8"?>
<ds:datastoreItem xmlns:ds="http://schemas.openxmlformats.org/officeDocument/2006/customXml" ds:itemID="{CC8BF68F-AE4A-4A28-80D9-127420A43C9D}">
  <ds:schemaRefs/>
</ds:datastoreItem>
</file>

<file path=customXml/itemProps4.xml><?xml version="1.0" encoding="utf-8"?>
<ds:datastoreItem xmlns:ds="http://schemas.openxmlformats.org/officeDocument/2006/customXml" ds:itemID="{419D99CF-C137-4EF8-97DE-053A9B587F2F}">
  <ds:schemaRefs/>
</ds:datastoreItem>
</file>

<file path=customXml/itemProps5.xml><?xml version="1.0" encoding="utf-8"?>
<ds:datastoreItem xmlns:ds="http://schemas.openxmlformats.org/officeDocument/2006/customXml" ds:itemID="{8A5DE5D1-D49E-431E-B53C-09FABB571E4D}">
  <ds:schemaRefs/>
</ds:datastoreItem>
</file>

<file path=customXml/itemProps6.xml><?xml version="1.0" encoding="utf-8"?>
<ds:datastoreItem xmlns:ds="http://schemas.openxmlformats.org/officeDocument/2006/customXml" ds:itemID="{4B206A39-A4D2-4A6A-AF56-2FC65368A3ED}">
  <ds:schemaRefs/>
</ds:datastoreItem>
</file>

<file path=customXml/itemProps7.xml><?xml version="1.0" encoding="utf-8"?>
<ds:datastoreItem xmlns:ds="http://schemas.openxmlformats.org/officeDocument/2006/customXml" ds:itemID="{9840D907-6D32-40A4-A154-BD7CA3F7881C}">
  <ds:schemaRefs/>
</ds:datastoreItem>
</file>

<file path=customXml/itemProps8.xml><?xml version="1.0" encoding="utf-8"?>
<ds:datastoreItem xmlns:ds="http://schemas.openxmlformats.org/officeDocument/2006/customXml" ds:itemID="{73D9D283-7881-4F5E-935A-E4C660AD10E1}">
  <ds:schemaRefs/>
</ds:datastoreItem>
</file>

<file path=customXml/itemProps9.xml><?xml version="1.0" encoding="utf-8"?>
<ds:datastoreItem xmlns:ds="http://schemas.openxmlformats.org/officeDocument/2006/customXml" ds:itemID="{8FDAAF27-A379-4F9A-AA42-4D4A9E826CA7}">
  <ds:schemaRefs/>
</ds:datastoreItem>
</file>

<file path=customXml/itemProps10.xml><?xml version="1.0" encoding="utf-8"?>
<ds:datastoreItem xmlns:ds="http://schemas.openxmlformats.org/officeDocument/2006/customXml" ds:itemID="{E3D45B26-87F4-4453-A8AF-4FE1B36A86E8}">
  <ds:schemaRefs/>
</ds:datastoreItem>
</file>

<file path=customXml/itemProps11.xml><?xml version="1.0" encoding="utf-8"?>
<ds:datastoreItem xmlns:ds="http://schemas.openxmlformats.org/officeDocument/2006/customXml" ds:itemID="{62FF1F7D-31BE-483B-A299-84E67F27204E}">
  <ds:schemaRefs/>
</ds:datastoreItem>
</file>

<file path=customXml/itemProps12.xml><?xml version="1.0" encoding="utf-8"?>
<ds:datastoreItem xmlns:ds="http://schemas.openxmlformats.org/officeDocument/2006/customXml" ds:itemID="{DEB4A959-F271-48B8-9F3A-8A4426510573}">
  <ds:schemaRefs/>
</ds:datastoreItem>
</file>

<file path=customXml/itemProps13.xml><?xml version="1.0" encoding="utf-8"?>
<ds:datastoreItem xmlns:ds="http://schemas.openxmlformats.org/officeDocument/2006/customXml" ds:itemID="{EC6147B1-8714-4D62-95E7-650E4F9F8BEE}">
  <ds:schemaRefs/>
</ds:datastoreItem>
</file>

<file path=customXml/itemProps14.xml><?xml version="1.0" encoding="utf-8"?>
<ds:datastoreItem xmlns:ds="http://schemas.openxmlformats.org/officeDocument/2006/customXml" ds:itemID="{4962A597-1514-49D0-80B4-8AD6FA438D96}">
  <ds:schemaRefs/>
</ds:datastoreItem>
</file>

<file path=customXml/itemProps15.xml><?xml version="1.0" encoding="utf-8"?>
<ds:datastoreItem xmlns:ds="http://schemas.openxmlformats.org/officeDocument/2006/customXml" ds:itemID="{EA2AECBD-4004-428C-BA25-9A6C7401147D}">
  <ds:schemaRefs/>
</ds:datastoreItem>
</file>

<file path=customXml/itemProps16.xml><?xml version="1.0" encoding="utf-8"?>
<ds:datastoreItem xmlns:ds="http://schemas.openxmlformats.org/officeDocument/2006/customXml" ds:itemID="{BE79A4EE-38E8-4701-9069-2D30ADE83005}">
  <ds:schemaRefs/>
</ds:datastoreItem>
</file>

<file path=customXml/itemProps17.xml><?xml version="1.0" encoding="utf-8"?>
<ds:datastoreItem xmlns:ds="http://schemas.openxmlformats.org/officeDocument/2006/customXml" ds:itemID="{1BED9127-B732-4FF4-B54E-A54F7DC559EF}">
  <ds:schemaRefs/>
</ds:datastoreItem>
</file>

<file path=customXml/itemProps18.xml><?xml version="1.0" encoding="utf-8"?>
<ds:datastoreItem xmlns:ds="http://schemas.openxmlformats.org/officeDocument/2006/customXml" ds:itemID="{D3562485-3A96-4372-A166-FADD33D8488F}">
  <ds:schemaRefs/>
</ds:datastoreItem>
</file>

<file path=customXml/itemProps19.xml><?xml version="1.0" encoding="utf-8"?>
<ds:datastoreItem xmlns:ds="http://schemas.openxmlformats.org/officeDocument/2006/customXml" ds:itemID="{C349B4C9-D71D-4387-B10D-C6EDF893B6F4}">
  <ds:schemaRefs/>
</ds:datastoreItem>
</file>

<file path=customXml/itemProps20.xml><?xml version="1.0" encoding="utf-8"?>
<ds:datastoreItem xmlns:ds="http://schemas.openxmlformats.org/officeDocument/2006/customXml" ds:itemID="{638A0EAB-04DA-413B-B7D1-B6E2077A4CCC}">
  <ds:schemaRefs/>
</ds:datastoreItem>
</file>

<file path=customXml/itemProps21.xml><?xml version="1.0" encoding="utf-8"?>
<ds:datastoreItem xmlns:ds="http://schemas.openxmlformats.org/officeDocument/2006/customXml" ds:itemID="{2CE90DF1-B4D4-4395-BA1B-272E4E5D3584}">
  <ds:schemaRefs/>
</ds:datastoreItem>
</file>

<file path=customXml/itemProps22.xml><?xml version="1.0" encoding="utf-8"?>
<ds:datastoreItem xmlns:ds="http://schemas.openxmlformats.org/officeDocument/2006/customXml" ds:itemID="{6C9DFBC4-3C0C-4D77-A97E-A6E0AF9D49A3}">
  <ds:schemaRefs/>
</ds:datastoreItem>
</file>

<file path=customXml/itemProps23.xml><?xml version="1.0" encoding="utf-8"?>
<ds:datastoreItem xmlns:ds="http://schemas.openxmlformats.org/officeDocument/2006/customXml" ds:itemID="{44F43369-3D57-41F6-B802-45D3B3778317}">
  <ds:schemaRefs/>
</ds:datastoreItem>
</file>

<file path=customXml/itemProps24.xml><?xml version="1.0" encoding="utf-8"?>
<ds:datastoreItem xmlns:ds="http://schemas.openxmlformats.org/officeDocument/2006/customXml" ds:itemID="{79014F40-88B5-404E-89CE-C226F58BC42B}">
  <ds:schemaRefs/>
</ds:datastoreItem>
</file>

<file path=customXml/itemProps25.xml><?xml version="1.0" encoding="utf-8"?>
<ds:datastoreItem xmlns:ds="http://schemas.openxmlformats.org/officeDocument/2006/customXml" ds:itemID="{EACC78FC-4A37-45A2-84D2-E2BBD46A6E23}">
  <ds:schemaRefs/>
</ds:datastoreItem>
</file>

<file path=customXml/itemProps26.xml><?xml version="1.0" encoding="utf-8"?>
<ds:datastoreItem xmlns:ds="http://schemas.openxmlformats.org/officeDocument/2006/customXml" ds:itemID="{B350A867-ED15-4FBE-8A74-A030BC872249}">
  <ds:schemaRefs/>
</ds:datastoreItem>
</file>

<file path=customXml/itemProps27.xml><?xml version="1.0" encoding="utf-8"?>
<ds:datastoreItem xmlns:ds="http://schemas.openxmlformats.org/officeDocument/2006/customXml" ds:itemID="{887846D9-8393-4C83-86FF-A562CF525F50}">
  <ds:schemaRefs/>
</ds:datastoreItem>
</file>

<file path=customXml/itemProps28.xml><?xml version="1.0" encoding="utf-8"?>
<ds:datastoreItem xmlns:ds="http://schemas.openxmlformats.org/officeDocument/2006/customXml" ds:itemID="{7AB75952-D95E-4268-BC11-A666AFF7EC14}">
  <ds:schemaRefs/>
</ds:datastoreItem>
</file>

<file path=customXml/itemProps29.xml><?xml version="1.0" encoding="utf-8"?>
<ds:datastoreItem xmlns:ds="http://schemas.openxmlformats.org/officeDocument/2006/customXml" ds:itemID="{F725F22E-37A6-4ABB-B0FE-D3596EC23BDE}">
  <ds:schemaRefs/>
</ds:datastoreItem>
</file>

<file path=customXml/itemProps30.xml><?xml version="1.0" encoding="utf-8"?>
<ds:datastoreItem xmlns:ds="http://schemas.openxmlformats.org/officeDocument/2006/customXml" ds:itemID="{60032738-8A73-4541-B93D-DF9E38ADA43C}">
  <ds:schemaRefs/>
</ds:datastoreItem>
</file>

<file path=customXml/itemProps31.xml><?xml version="1.0" encoding="utf-8"?>
<ds:datastoreItem xmlns:ds="http://schemas.openxmlformats.org/officeDocument/2006/customXml" ds:itemID="{9AD04BA8-25E5-4E3E-B1FB-B554FF2F7263}">
  <ds:schemaRefs/>
</ds:datastoreItem>
</file>

<file path=customXml/itemProps32.xml><?xml version="1.0" encoding="utf-8"?>
<ds:datastoreItem xmlns:ds="http://schemas.openxmlformats.org/officeDocument/2006/customXml" ds:itemID="{F07970C4-E6D4-4C4A-99C9-361E7C13D3DA}">
  <ds:schemaRefs/>
</ds:datastoreItem>
</file>

<file path=customXml/itemProps33.xml><?xml version="1.0" encoding="utf-8"?>
<ds:datastoreItem xmlns:ds="http://schemas.openxmlformats.org/officeDocument/2006/customXml" ds:itemID="{D226E221-2257-4E94-8461-07AA78CF99D0}">
  <ds:schemaRefs/>
</ds:datastoreItem>
</file>

<file path=customXml/itemProps34.xml><?xml version="1.0" encoding="utf-8"?>
<ds:datastoreItem xmlns:ds="http://schemas.openxmlformats.org/officeDocument/2006/customXml" ds:itemID="{7C64FD9C-1A1C-402E-9E80-264DA01276E9}">
  <ds:schemaRefs/>
</ds:datastoreItem>
</file>

<file path=customXml/itemProps35.xml><?xml version="1.0" encoding="utf-8"?>
<ds:datastoreItem xmlns:ds="http://schemas.openxmlformats.org/officeDocument/2006/customXml" ds:itemID="{356D1D48-2A98-425C-8314-98055C708F26}">
  <ds:schemaRefs/>
</ds:datastoreItem>
</file>

<file path=customXml/itemProps36.xml><?xml version="1.0" encoding="utf-8"?>
<ds:datastoreItem xmlns:ds="http://schemas.openxmlformats.org/officeDocument/2006/customXml" ds:itemID="{CFD5DC34-7657-439A-B175-D5B896AE39B9}">
  <ds:schemaRefs/>
</ds:datastoreItem>
</file>

<file path=customXml/itemProps37.xml><?xml version="1.0" encoding="utf-8"?>
<ds:datastoreItem xmlns:ds="http://schemas.openxmlformats.org/officeDocument/2006/customXml" ds:itemID="{0F462589-CE68-40D4-A956-A0399BCFBD06}">
  <ds:schemaRefs/>
</ds:datastoreItem>
</file>

<file path=customXml/itemProps38.xml><?xml version="1.0" encoding="utf-8"?>
<ds:datastoreItem xmlns:ds="http://schemas.openxmlformats.org/officeDocument/2006/customXml" ds:itemID="{1260217A-D9D8-44F1-9FA1-E7FAE12A1500}">
  <ds:schemaRefs/>
</ds:datastoreItem>
</file>

<file path=customXml/itemProps39.xml><?xml version="1.0" encoding="utf-8"?>
<ds:datastoreItem xmlns:ds="http://schemas.openxmlformats.org/officeDocument/2006/customXml" ds:itemID="{0FBA28DB-37D9-4419-A322-AD735E0AB0A7}">
  <ds:schemaRefs/>
</ds:datastoreItem>
</file>

<file path=customXml/itemProps40.xml><?xml version="1.0" encoding="utf-8"?>
<ds:datastoreItem xmlns:ds="http://schemas.openxmlformats.org/officeDocument/2006/customXml" ds:itemID="{142330EC-69B7-427E-B6E2-5F3BCFE6CA21}">
  <ds:schemaRefs/>
</ds:datastoreItem>
</file>

<file path=customXml/itemProps41.xml><?xml version="1.0" encoding="utf-8"?>
<ds:datastoreItem xmlns:ds="http://schemas.openxmlformats.org/officeDocument/2006/customXml" ds:itemID="{E9C5F04A-5D89-459E-A622-863FC786CE15}">
  <ds:schemaRefs/>
</ds:datastoreItem>
</file>

<file path=customXml/itemProps42.xml><?xml version="1.0" encoding="utf-8"?>
<ds:datastoreItem xmlns:ds="http://schemas.openxmlformats.org/officeDocument/2006/customXml" ds:itemID="{66BCD5E8-D671-4B1C-B801-23BD97CABA21}">
  <ds:schemaRefs/>
</ds:datastoreItem>
</file>

<file path=customXml/itemProps43.xml><?xml version="1.0" encoding="utf-8"?>
<ds:datastoreItem xmlns:ds="http://schemas.openxmlformats.org/officeDocument/2006/customXml" ds:itemID="{E057F137-FD7A-49A2-8705-01CF3AFE7EC6}">
  <ds:schemaRefs/>
</ds:datastoreItem>
</file>

<file path=customXml/itemProps44.xml><?xml version="1.0" encoding="utf-8"?>
<ds:datastoreItem xmlns:ds="http://schemas.openxmlformats.org/officeDocument/2006/customXml" ds:itemID="{5875E885-37E3-4C0C-AB47-0CBFDA19977D}">
  <ds:schemaRefs/>
</ds:datastoreItem>
</file>

<file path=customXml/itemProps45.xml><?xml version="1.0" encoding="utf-8"?>
<ds:datastoreItem xmlns:ds="http://schemas.openxmlformats.org/officeDocument/2006/customXml" ds:itemID="{3EF4361E-A6D4-4CB9-9D2C-C2B9ECF5ED7F}">
  <ds:schemaRefs/>
</ds:datastoreItem>
</file>

<file path=customXml/itemProps46.xml><?xml version="1.0" encoding="utf-8"?>
<ds:datastoreItem xmlns:ds="http://schemas.openxmlformats.org/officeDocument/2006/customXml" ds:itemID="{04138AE6-E19D-4A35-9ECB-5C7D43097334}">
  <ds:schemaRefs/>
</ds:datastoreItem>
</file>

<file path=customXml/itemProps47.xml><?xml version="1.0" encoding="utf-8"?>
<ds:datastoreItem xmlns:ds="http://schemas.openxmlformats.org/officeDocument/2006/customXml" ds:itemID="{140AE769-7A2B-4723-BD70-2970769381AA}">
  <ds:schemaRefs/>
</ds:datastoreItem>
</file>

<file path=customXml/itemProps48.xml><?xml version="1.0" encoding="utf-8"?>
<ds:datastoreItem xmlns:ds="http://schemas.openxmlformats.org/officeDocument/2006/customXml" ds:itemID="{3D77A926-8625-47D7-AB67-2684122BF5C5}">
  <ds:schemaRefs/>
</ds:datastoreItem>
</file>

<file path=customXml/itemProps49.xml><?xml version="1.0" encoding="utf-8"?>
<ds:datastoreItem xmlns:ds="http://schemas.openxmlformats.org/officeDocument/2006/customXml" ds:itemID="{88D8D10E-89A8-46B3-B35B-3EC8C89FEE6F}">
  <ds:schemaRefs/>
</ds:datastoreItem>
</file>

<file path=customXml/itemProps50.xml><?xml version="1.0" encoding="utf-8"?>
<ds:datastoreItem xmlns:ds="http://schemas.openxmlformats.org/officeDocument/2006/customXml" ds:itemID="{AC0815AE-6EF7-4A87-9B78-E15618D701D6}">
  <ds:schemaRefs/>
</ds:datastoreItem>
</file>

<file path=customXml/itemProps51.xml><?xml version="1.0" encoding="utf-8"?>
<ds:datastoreItem xmlns:ds="http://schemas.openxmlformats.org/officeDocument/2006/customXml" ds:itemID="{8D9AAEF5-090B-48CE-BF5A-05006B99F15D}">
  <ds:schemaRefs/>
</ds:datastoreItem>
</file>

<file path=customXml/itemProps52.xml><?xml version="1.0" encoding="utf-8"?>
<ds:datastoreItem xmlns:ds="http://schemas.openxmlformats.org/officeDocument/2006/customXml" ds:itemID="{3BEBEA6F-5E57-47FB-BCCE-830B8A888746}">
  <ds:schemaRefs/>
</ds:datastoreItem>
</file>

<file path=customXml/itemProps53.xml><?xml version="1.0" encoding="utf-8"?>
<ds:datastoreItem xmlns:ds="http://schemas.openxmlformats.org/officeDocument/2006/customXml" ds:itemID="{1380DE09-AAE6-454D-B20E-34682FEE406D}">
  <ds:schemaRefs/>
</ds:datastoreItem>
</file>

<file path=customXml/itemProps54.xml><?xml version="1.0" encoding="utf-8"?>
<ds:datastoreItem xmlns:ds="http://schemas.openxmlformats.org/officeDocument/2006/customXml" ds:itemID="{D033136A-583E-46CA-A7B1-D441046DE11F}">
  <ds:schemaRefs/>
</ds:datastoreItem>
</file>

<file path=customXml/itemProps55.xml><?xml version="1.0" encoding="utf-8"?>
<ds:datastoreItem xmlns:ds="http://schemas.openxmlformats.org/officeDocument/2006/customXml" ds:itemID="{38FE3020-8746-48CC-8ED9-FAEBA6A2CB82}">
  <ds:schemaRefs/>
</ds:datastoreItem>
</file>

<file path=customXml/itemProps56.xml><?xml version="1.0" encoding="utf-8"?>
<ds:datastoreItem xmlns:ds="http://schemas.openxmlformats.org/officeDocument/2006/customXml" ds:itemID="{1C42F0B1-DEA9-4BE9-B9E4-52B6F312FBE6}">
  <ds:schemaRefs/>
</ds:datastoreItem>
</file>

<file path=customXml/itemProps57.xml><?xml version="1.0" encoding="utf-8"?>
<ds:datastoreItem xmlns:ds="http://schemas.openxmlformats.org/officeDocument/2006/customXml" ds:itemID="{02FA24C2-19AE-4797-A4B8-67638262A95D}">
  <ds:schemaRefs/>
</ds:datastoreItem>
</file>

<file path=customXml/itemProps58.xml><?xml version="1.0" encoding="utf-8"?>
<ds:datastoreItem xmlns:ds="http://schemas.openxmlformats.org/officeDocument/2006/customXml" ds:itemID="{8573633A-CB9B-455E-A29B-E98E71B0EBCD}">
  <ds:schemaRefs/>
</ds:datastoreItem>
</file>

<file path=customXml/itemProps59.xml><?xml version="1.0" encoding="utf-8"?>
<ds:datastoreItem xmlns:ds="http://schemas.openxmlformats.org/officeDocument/2006/customXml" ds:itemID="{2BC8DC71-F370-42BB-944E-58F66C566394}">
  <ds:schemaRefs/>
</ds:datastoreItem>
</file>

<file path=customXml/itemProps60.xml><?xml version="1.0" encoding="utf-8"?>
<ds:datastoreItem xmlns:ds="http://schemas.openxmlformats.org/officeDocument/2006/customXml" ds:itemID="{FC647FE7-74A4-40D0-89E8-D2F6F6437CA9}">
  <ds:schemaRefs/>
</ds:datastoreItem>
</file>

<file path=customXml/itemProps61.xml><?xml version="1.0" encoding="utf-8"?>
<ds:datastoreItem xmlns:ds="http://schemas.openxmlformats.org/officeDocument/2006/customXml" ds:itemID="{25D7505C-E07D-46CD-8124-CD75F5301D0C}">
  <ds:schemaRefs/>
</ds:datastoreItem>
</file>

<file path=customXml/itemProps62.xml><?xml version="1.0" encoding="utf-8"?>
<ds:datastoreItem xmlns:ds="http://schemas.openxmlformats.org/officeDocument/2006/customXml" ds:itemID="{AEDBF013-6F84-449D-84F4-CE3E2A975B64}">
  <ds:schemaRefs/>
</ds:datastoreItem>
</file>

<file path=customXml/itemProps63.xml><?xml version="1.0" encoding="utf-8"?>
<ds:datastoreItem xmlns:ds="http://schemas.openxmlformats.org/officeDocument/2006/customXml" ds:itemID="{CB0A8B07-54EE-44D3-8338-4675D7AB05F4}">
  <ds:schemaRefs/>
</ds:datastoreItem>
</file>

<file path=customXml/itemProps64.xml><?xml version="1.0" encoding="utf-8"?>
<ds:datastoreItem xmlns:ds="http://schemas.openxmlformats.org/officeDocument/2006/customXml" ds:itemID="{CF4A820F-7575-4792-8B1F-46149CB1544A}">
  <ds:schemaRefs/>
</ds:datastoreItem>
</file>

<file path=customXml/itemProps65.xml><?xml version="1.0" encoding="utf-8"?>
<ds:datastoreItem xmlns:ds="http://schemas.openxmlformats.org/officeDocument/2006/customXml" ds:itemID="{1A68DB4E-865B-4C8A-A4CD-FAAA2B4A3411}">
  <ds:schemaRefs/>
</ds:datastoreItem>
</file>

<file path=customXml/itemProps66.xml><?xml version="1.0" encoding="utf-8"?>
<ds:datastoreItem xmlns:ds="http://schemas.openxmlformats.org/officeDocument/2006/customXml" ds:itemID="{B64571EC-4AB8-4381-A60C-D67E41544716}">
  <ds:schemaRefs/>
</ds:datastoreItem>
</file>

<file path=customXml/itemProps67.xml><?xml version="1.0" encoding="utf-8"?>
<ds:datastoreItem xmlns:ds="http://schemas.openxmlformats.org/officeDocument/2006/customXml" ds:itemID="{EF01A0E9-C478-40B3-95E3-D61F23D45AF1}">
  <ds:schemaRefs/>
</ds:datastoreItem>
</file>

<file path=customXml/itemProps68.xml><?xml version="1.0" encoding="utf-8"?>
<ds:datastoreItem xmlns:ds="http://schemas.openxmlformats.org/officeDocument/2006/customXml" ds:itemID="{58B93FB7-3E81-4E1A-BD4B-F61BA950E9AE}">
  <ds:schemaRefs/>
</ds:datastoreItem>
</file>

<file path=customXml/itemProps69.xml><?xml version="1.0" encoding="utf-8"?>
<ds:datastoreItem xmlns:ds="http://schemas.openxmlformats.org/officeDocument/2006/customXml" ds:itemID="{828F4A2F-BF23-4A10-AC0B-00F0F0DC0385}">
  <ds:schemaRefs/>
</ds:datastoreItem>
</file>

<file path=customXml/itemProps70.xml><?xml version="1.0" encoding="utf-8"?>
<ds:datastoreItem xmlns:ds="http://schemas.openxmlformats.org/officeDocument/2006/customXml" ds:itemID="{C38AE63D-19BF-4A52-9864-5333D6A68C70}">
  <ds:schemaRefs/>
</ds:datastoreItem>
</file>

<file path=customXml/itemProps71.xml><?xml version="1.0" encoding="utf-8"?>
<ds:datastoreItem xmlns:ds="http://schemas.openxmlformats.org/officeDocument/2006/customXml" ds:itemID="{99B9ADD9-C4E1-4277-96A0-8DE833860025}">
  <ds:schemaRefs/>
</ds:datastoreItem>
</file>

<file path=customXml/itemProps72.xml><?xml version="1.0" encoding="utf-8"?>
<ds:datastoreItem xmlns:ds="http://schemas.openxmlformats.org/officeDocument/2006/customXml" ds:itemID="{D99E1A18-457A-4479-9026-DE95B0B1051F}">
  <ds:schemaRefs/>
</ds:datastoreItem>
</file>

<file path=customXml/itemProps73.xml><?xml version="1.0" encoding="utf-8"?>
<ds:datastoreItem xmlns:ds="http://schemas.openxmlformats.org/officeDocument/2006/customXml" ds:itemID="{5573CE8C-6102-4556-890B-69563EF56934}">
  <ds:schemaRefs/>
</ds:datastoreItem>
</file>

<file path=customXml/itemProps74.xml><?xml version="1.0" encoding="utf-8"?>
<ds:datastoreItem xmlns:ds="http://schemas.openxmlformats.org/officeDocument/2006/customXml" ds:itemID="{CA4ABAF4-4B83-4215-A372-D3B57EF417E4}">
  <ds:schemaRefs/>
</ds:datastoreItem>
</file>

<file path=customXml/itemProps75.xml><?xml version="1.0" encoding="utf-8"?>
<ds:datastoreItem xmlns:ds="http://schemas.openxmlformats.org/officeDocument/2006/customXml" ds:itemID="{0620C7C2-03C7-4898-8824-A48DF1E15251}">
  <ds:schemaRefs/>
</ds:datastoreItem>
</file>

<file path=customXml/itemProps76.xml><?xml version="1.0" encoding="utf-8"?>
<ds:datastoreItem xmlns:ds="http://schemas.openxmlformats.org/officeDocument/2006/customXml" ds:itemID="{FBF8FAE7-C0B4-4C35-8022-16D567BCBEA5}">
  <ds:schemaRefs/>
</ds:datastoreItem>
</file>

<file path=customXml/itemProps77.xml><?xml version="1.0" encoding="utf-8"?>
<ds:datastoreItem xmlns:ds="http://schemas.openxmlformats.org/officeDocument/2006/customXml" ds:itemID="{6F23040F-0BAD-47E0-826C-E8E6F037A20E}">
  <ds:schemaRefs/>
</ds:datastoreItem>
</file>

<file path=customXml/itemProps78.xml><?xml version="1.0" encoding="utf-8"?>
<ds:datastoreItem xmlns:ds="http://schemas.openxmlformats.org/officeDocument/2006/customXml" ds:itemID="{4172D24E-2B7A-4083-81E9-73611C33CD42}">
  <ds:schemaRefs/>
</ds:datastoreItem>
</file>

<file path=customXml/itemProps79.xml><?xml version="1.0" encoding="utf-8"?>
<ds:datastoreItem xmlns:ds="http://schemas.openxmlformats.org/officeDocument/2006/customXml" ds:itemID="{54EDCBB5-9B84-42C5-89EF-A107E2874348}">
  <ds:schemaRefs/>
</ds:datastoreItem>
</file>

<file path=customXml/itemProps80.xml><?xml version="1.0" encoding="utf-8"?>
<ds:datastoreItem xmlns:ds="http://schemas.openxmlformats.org/officeDocument/2006/customXml" ds:itemID="{A7288F75-15A4-4F54-B346-209B8FD18BFD}">
  <ds:schemaRefs/>
</ds:datastoreItem>
</file>

<file path=customXml/itemProps81.xml><?xml version="1.0" encoding="utf-8"?>
<ds:datastoreItem xmlns:ds="http://schemas.openxmlformats.org/officeDocument/2006/customXml" ds:itemID="{A0BCF574-AE92-480B-81D3-DE25521B6468}">
  <ds:schemaRefs/>
</ds:datastoreItem>
</file>

<file path=customXml/itemProps82.xml><?xml version="1.0" encoding="utf-8"?>
<ds:datastoreItem xmlns:ds="http://schemas.openxmlformats.org/officeDocument/2006/customXml" ds:itemID="{F35495F7-AAA6-4439-83BF-B2784EB237C4}">
  <ds:schemaRefs/>
</ds:datastoreItem>
</file>

<file path=customXml/itemProps83.xml><?xml version="1.0" encoding="utf-8"?>
<ds:datastoreItem xmlns:ds="http://schemas.openxmlformats.org/officeDocument/2006/customXml" ds:itemID="{61979644-6AD5-4286-8F29-499D9C7506DF}">
  <ds:schemaRefs/>
</ds:datastoreItem>
</file>

<file path=customXml/itemProps84.xml><?xml version="1.0" encoding="utf-8"?>
<ds:datastoreItem xmlns:ds="http://schemas.openxmlformats.org/officeDocument/2006/customXml" ds:itemID="{08EBEF7E-AA96-4D96-AAB7-7AB7B46B0970}">
  <ds:schemaRefs/>
</ds:datastoreItem>
</file>

<file path=customXml/itemProps85.xml><?xml version="1.0" encoding="utf-8"?>
<ds:datastoreItem xmlns:ds="http://schemas.openxmlformats.org/officeDocument/2006/customXml" ds:itemID="{36C34DC4-4647-447B-8D07-1C822931327B}">
  <ds:schemaRefs/>
</ds:datastoreItem>
</file>

<file path=customXml/itemProps86.xml><?xml version="1.0" encoding="utf-8"?>
<ds:datastoreItem xmlns:ds="http://schemas.openxmlformats.org/officeDocument/2006/customXml" ds:itemID="{D934111F-6D22-4277-A01F-3A4490A09699}">
  <ds:schemaRefs/>
</ds:datastoreItem>
</file>

<file path=customXml/itemProps87.xml><?xml version="1.0" encoding="utf-8"?>
<ds:datastoreItem xmlns:ds="http://schemas.openxmlformats.org/officeDocument/2006/customXml" ds:itemID="{CB0BF846-4435-412E-871F-20C22BF1F71F}">
  <ds:schemaRefs/>
</ds:datastoreItem>
</file>

<file path=customXml/itemProps88.xml><?xml version="1.0" encoding="utf-8"?>
<ds:datastoreItem xmlns:ds="http://schemas.openxmlformats.org/officeDocument/2006/customXml" ds:itemID="{68762710-F3C9-438C-A187-F494C1AC8BB3}">
  <ds:schemaRefs/>
</ds:datastoreItem>
</file>

<file path=customXml/itemProps89.xml><?xml version="1.0" encoding="utf-8"?>
<ds:datastoreItem xmlns:ds="http://schemas.openxmlformats.org/officeDocument/2006/customXml" ds:itemID="{C462F01F-6D65-4EBF-BB84-663F9801DA81}">
  <ds:schemaRefs/>
</ds:datastoreItem>
</file>

<file path=customXml/itemProps90.xml><?xml version="1.0" encoding="utf-8"?>
<ds:datastoreItem xmlns:ds="http://schemas.openxmlformats.org/officeDocument/2006/customXml" ds:itemID="{B5237B04-7A21-4EC3-B949-3D681B85E1A6}">
  <ds:schemaRefs/>
</ds:datastoreItem>
</file>

<file path=customXml/itemProps91.xml><?xml version="1.0" encoding="utf-8"?>
<ds:datastoreItem xmlns:ds="http://schemas.openxmlformats.org/officeDocument/2006/customXml" ds:itemID="{387DEE4B-1224-4FB2-9287-9819407F1FC9}">
  <ds:schemaRefs/>
</ds:datastoreItem>
</file>

<file path=customXml/itemProps92.xml><?xml version="1.0" encoding="utf-8"?>
<ds:datastoreItem xmlns:ds="http://schemas.openxmlformats.org/officeDocument/2006/customXml" ds:itemID="{E074D2C6-6F68-454D-AC32-ECA35362B601}">
  <ds:schemaRefs/>
</ds:datastoreItem>
</file>

<file path=customXml/itemProps93.xml><?xml version="1.0" encoding="utf-8"?>
<ds:datastoreItem xmlns:ds="http://schemas.openxmlformats.org/officeDocument/2006/customXml" ds:itemID="{254BE83C-0157-4452-8861-29349A2FD59D}">
  <ds:schemaRefs/>
</ds:datastoreItem>
</file>

<file path=customXml/itemProps94.xml><?xml version="1.0" encoding="utf-8"?>
<ds:datastoreItem xmlns:ds="http://schemas.openxmlformats.org/officeDocument/2006/customXml" ds:itemID="{CF9FFF5C-4DCB-4494-A6CA-7083A6583E1D}">
  <ds:schemaRefs/>
</ds:datastoreItem>
</file>

<file path=customXml/itemProps95.xml><?xml version="1.0" encoding="utf-8"?>
<ds:datastoreItem xmlns:ds="http://schemas.openxmlformats.org/officeDocument/2006/customXml" ds:itemID="{7A161197-878B-4549-B206-C9CAF80C9E7F}">
  <ds:schemaRefs/>
</ds:datastoreItem>
</file>

<file path=customXml/itemProps96.xml><?xml version="1.0" encoding="utf-8"?>
<ds:datastoreItem xmlns:ds="http://schemas.openxmlformats.org/officeDocument/2006/customXml" ds:itemID="{DEC3E760-A0FF-41E3-9637-2243C08546F1}">
  <ds:schemaRefs/>
</ds:datastoreItem>
</file>

<file path=customXml/itemProps97.xml><?xml version="1.0" encoding="utf-8"?>
<ds:datastoreItem xmlns:ds="http://schemas.openxmlformats.org/officeDocument/2006/customXml" ds:itemID="{88090EF2-A750-43EA-BFB1-D9628764DAD7}">
  <ds:schemaRefs/>
</ds:datastoreItem>
</file>

<file path=customXml/itemProps98.xml><?xml version="1.0" encoding="utf-8"?>
<ds:datastoreItem xmlns:ds="http://schemas.openxmlformats.org/officeDocument/2006/customXml" ds:itemID="{C70BCCAE-8370-40AB-A0B9-E6958725F19A}">
  <ds:schemaRefs/>
</ds:datastoreItem>
</file>

<file path=customXml/itemProps99.xml><?xml version="1.0" encoding="utf-8"?>
<ds:datastoreItem xmlns:ds="http://schemas.openxmlformats.org/officeDocument/2006/customXml" ds:itemID="{BD16C7FA-93E1-419B-B390-F29323E5A7D3}">
  <ds:schemaRefs/>
</ds:datastoreItem>
</file>

<file path=customXml/itemProps100.xml><?xml version="1.0" encoding="utf-8"?>
<ds:datastoreItem xmlns:ds="http://schemas.openxmlformats.org/officeDocument/2006/customXml" ds:itemID="{CA05840D-20B1-4B85-99B9-25861BD6E06B}">
  <ds:schemaRefs/>
</ds:datastoreItem>
</file>

<file path=customXml/itemProps101.xml><?xml version="1.0" encoding="utf-8"?>
<ds:datastoreItem xmlns:ds="http://schemas.openxmlformats.org/officeDocument/2006/customXml" ds:itemID="{FEAEBC55-5EC7-4726-9184-3F4144D1D85C}">
  <ds:schemaRefs/>
</ds:datastoreItem>
</file>

<file path=customXml/itemProps102.xml><?xml version="1.0" encoding="utf-8"?>
<ds:datastoreItem xmlns:ds="http://schemas.openxmlformats.org/officeDocument/2006/customXml" ds:itemID="{BFD7DBFE-827B-47EA-AE36-6079839BB8C7}">
  <ds:schemaRefs/>
</ds:datastoreItem>
</file>

<file path=customXml/itemProps103.xml><?xml version="1.0" encoding="utf-8"?>
<ds:datastoreItem xmlns:ds="http://schemas.openxmlformats.org/officeDocument/2006/customXml" ds:itemID="{ED5FFA23-BF3B-407C-A28B-6A109B4044D2}">
  <ds:schemaRefs/>
</ds:datastoreItem>
</file>

<file path=customXml/itemProps104.xml><?xml version="1.0" encoding="utf-8"?>
<ds:datastoreItem xmlns:ds="http://schemas.openxmlformats.org/officeDocument/2006/customXml" ds:itemID="{933D7CAA-5869-4AFA-A8E9-E515C03DD431}">
  <ds:schemaRefs/>
</ds:datastoreItem>
</file>

<file path=customXml/itemProps105.xml><?xml version="1.0" encoding="utf-8"?>
<ds:datastoreItem xmlns:ds="http://schemas.openxmlformats.org/officeDocument/2006/customXml" ds:itemID="{A2BB1F4C-75F7-4627-82D5-EE5FD2563117}">
  <ds:schemaRefs/>
</ds:datastoreItem>
</file>

<file path=customXml/itemProps106.xml><?xml version="1.0" encoding="utf-8"?>
<ds:datastoreItem xmlns:ds="http://schemas.openxmlformats.org/officeDocument/2006/customXml" ds:itemID="{FFC9AFA3-DBB3-4539-9E89-5EC000859938}">
  <ds:schemaRefs/>
</ds:datastoreItem>
</file>

<file path=customXml/itemProps107.xml><?xml version="1.0" encoding="utf-8"?>
<ds:datastoreItem xmlns:ds="http://schemas.openxmlformats.org/officeDocument/2006/customXml" ds:itemID="{1C53B595-A18B-4C1E-8EA3-44EAC22D2F2F}">
  <ds:schemaRefs/>
</ds:datastoreItem>
</file>

<file path=customXml/itemProps108.xml><?xml version="1.0" encoding="utf-8"?>
<ds:datastoreItem xmlns:ds="http://schemas.openxmlformats.org/officeDocument/2006/customXml" ds:itemID="{C0F6EADC-8F4E-4E78-8877-F4163CF32E1F}">
  <ds:schemaRefs/>
</ds:datastoreItem>
</file>

<file path=customXml/itemProps109.xml><?xml version="1.0" encoding="utf-8"?>
<ds:datastoreItem xmlns:ds="http://schemas.openxmlformats.org/officeDocument/2006/customXml" ds:itemID="{D3DEE95A-0D59-46F2-AEAF-C072902FF438}">
  <ds:schemaRefs/>
</ds:datastoreItem>
</file>

<file path=customXml/itemProps110.xml><?xml version="1.0" encoding="utf-8"?>
<ds:datastoreItem xmlns:ds="http://schemas.openxmlformats.org/officeDocument/2006/customXml" ds:itemID="{77C4B420-1AAA-4EED-90DA-FBC9610C6402}">
  <ds:schemaRefs/>
</ds:datastoreItem>
</file>

<file path=customXml/itemProps111.xml><?xml version="1.0" encoding="utf-8"?>
<ds:datastoreItem xmlns:ds="http://schemas.openxmlformats.org/officeDocument/2006/customXml" ds:itemID="{6E3303B8-C242-4C81-85DA-BE240355B17C}">
  <ds:schemaRefs/>
</ds:datastoreItem>
</file>

<file path=customXml/itemProps112.xml><?xml version="1.0" encoding="utf-8"?>
<ds:datastoreItem xmlns:ds="http://schemas.openxmlformats.org/officeDocument/2006/customXml" ds:itemID="{5CCBCFC2-C3E8-4087-9E0C-2523F801EF64}">
  <ds:schemaRefs/>
</ds:datastoreItem>
</file>

<file path=customXml/itemProps113.xml><?xml version="1.0" encoding="utf-8"?>
<ds:datastoreItem xmlns:ds="http://schemas.openxmlformats.org/officeDocument/2006/customXml" ds:itemID="{28175E7F-45BB-4769-96BA-BD3287024A50}">
  <ds:schemaRefs/>
</ds:datastoreItem>
</file>

<file path=customXml/itemProps114.xml><?xml version="1.0" encoding="utf-8"?>
<ds:datastoreItem xmlns:ds="http://schemas.openxmlformats.org/officeDocument/2006/customXml" ds:itemID="{2BA4C42D-682C-4A3F-A9A5-EF64F406173F}">
  <ds:schemaRefs/>
</ds:datastoreItem>
</file>

<file path=customXml/itemProps115.xml><?xml version="1.0" encoding="utf-8"?>
<ds:datastoreItem xmlns:ds="http://schemas.openxmlformats.org/officeDocument/2006/customXml" ds:itemID="{2CAD724E-F2ED-433A-8E1D-2A67FC603B83}">
  <ds:schemaRefs/>
</ds:datastoreItem>
</file>

<file path=customXml/itemProps116.xml><?xml version="1.0" encoding="utf-8"?>
<ds:datastoreItem xmlns:ds="http://schemas.openxmlformats.org/officeDocument/2006/customXml" ds:itemID="{FEAD408A-F99D-485A-956A-7F19107543EB}">
  <ds:schemaRefs/>
</ds:datastoreItem>
</file>

<file path=customXml/itemProps117.xml><?xml version="1.0" encoding="utf-8"?>
<ds:datastoreItem xmlns:ds="http://schemas.openxmlformats.org/officeDocument/2006/customXml" ds:itemID="{0D56F5F4-3993-427D-BCCE-D20E3533E7E2}">
  <ds:schemaRefs/>
</ds:datastoreItem>
</file>

<file path=customXml/itemProps118.xml><?xml version="1.0" encoding="utf-8"?>
<ds:datastoreItem xmlns:ds="http://schemas.openxmlformats.org/officeDocument/2006/customXml" ds:itemID="{025D8905-C567-4D51-B148-8F150A05FC49}">
  <ds:schemaRefs/>
</ds:datastoreItem>
</file>

<file path=customXml/itemProps119.xml><?xml version="1.0" encoding="utf-8"?>
<ds:datastoreItem xmlns:ds="http://schemas.openxmlformats.org/officeDocument/2006/customXml" ds:itemID="{8221C06E-8AA0-43C8-B41D-B605F7153E22}">
  <ds:schemaRefs/>
</ds:datastoreItem>
</file>

<file path=customXml/itemProps120.xml><?xml version="1.0" encoding="utf-8"?>
<ds:datastoreItem xmlns:ds="http://schemas.openxmlformats.org/officeDocument/2006/customXml" ds:itemID="{7B55B6D7-E9E3-4811-984E-EC9750DA5DCA}">
  <ds:schemaRefs/>
</ds:datastoreItem>
</file>

<file path=customXml/itemProps121.xml><?xml version="1.0" encoding="utf-8"?>
<ds:datastoreItem xmlns:ds="http://schemas.openxmlformats.org/officeDocument/2006/customXml" ds:itemID="{B7F0B6E1-540C-48AF-89A6-1A148CA0F036}">
  <ds:schemaRefs/>
</ds:datastoreItem>
</file>

<file path=customXml/itemProps122.xml><?xml version="1.0" encoding="utf-8"?>
<ds:datastoreItem xmlns:ds="http://schemas.openxmlformats.org/officeDocument/2006/customXml" ds:itemID="{1566DCB4-1838-4DEE-B30B-D9BB2531A9F0}">
  <ds:schemaRefs/>
</ds:datastoreItem>
</file>

<file path=customXml/itemProps123.xml><?xml version="1.0" encoding="utf-8"?>
<ds:datastoreItem xmlns:ds="http://schemas.openxmlformats.org/officeDocument/2006/customXml" ds:itemID="{26E029A3-05AC-432A-896F-48CAE2BCCCB6}">
  <ds:schemaRefs/>
</ds:datastoreItem>
</file>

<file path=customXml/itemProps124.xml><?xml version="1.0" encoding="utf-8"?>
<ds:datastoreItem xmlns:ds="http://schemas.openxmlformats.org/officeDocument/2006/customXml" ds:itemID="{5784BC84-129E-48E3-9EAE-FC84AC199ACC}">
  <ds:schemaRefs/>
</ds:datastoreItem>
</file>

<file path=customXml/itemProps125.xml><?xml version="1.0" encoding="utf-8"?>
<ds:datastoreItem xmlns:ds="http://schemas.openxmlformats.org/officeDocument/2006/customXml" ds:itemID="{39FD600F-796B-49B8-B12C-8D50DE55AC15}">
  <ds:schemaRefs/>
</ds:datastoreItem>
</file>

<file path=customXml/itemProps126.xml><?xml version="1.0" encoding="utf-8"?>
<ds:datastoreItem xmlns:ds="http://schemas.openxmlformats.org/officeDocument/2006/customXml" ds:itemID="{60F50503-FC26-4DE3-9697-FF5E663FA663}">
  <ds:schemaRefs/>
</ds:datastoreItem>
</file>

<file path=customXml/itemProps127.xml><?xml version="1.0" encoding="utf-8"?>
<ds:datastoreItem xmlns:ds="http://schemas.openxmlformats.org/officeDocument/2006/customXml" ds:itemID="{A3672689-292C-4192-9B2C-CFEE724DAC0E}">
  <ds:schemaRefs/>
</ds:datastoreItem>
</file>

<file path=customXml/itemProps128.xml><?xml version="1.0" encoding="utf-8"?>
<ds:datastoreItem xmlns:ds="http://schemas.openxmlformats.org/officeDocument/2006/customXml" ds:itemID="{DE2CF074-4D2B-4926-8246-A650B7B67D01}">
  <ds:schemaRefs/>
</ds:datastoreItem>
</file>

<file path=customXml/itemProps129.xml><?xml version="1.0" encoding="utf-8"?>
<ds:datastoreItem xmlns:ds="http://schemas.openxmlformats.org/officeDocument/2006/customXml" ds:itemID="{5AB6A191-7175-4761-9F5A-8E9A3A20DC4E}">
  <ds:schemaRefs/>
</ds:datastoreItem>
</file>

<file path=customXml/itemProps130.xml><?xml version="1.0" encoding="utf-8"?>
<ds:datastoreItem xmlns:ds="http://schemas.openxmlformats.org/officeDocument/2006/customXml" ds:itemID="{80067531-CB93-4CF6-9D95-1DC905097B0A}">
  <ds:schemaRefs/>
</ds:datastoreItem>
</file>

<file path=customXml/itemProps131.xml><?xml version="1.0" encoding="utf-8"?>
<ds:datastoreItem xmlns:ds="http://schemas.openxmlformats.org/officeDocument/2006/customXml" ds:itemID="{CD9E3AFE-70B0-4CC3-BE5C-72C0D54CF1B5}">
  <ds:schemaRefs/>
</ds:datastoreItem>
</file>

<file path=customXml/itemProps132.xml><?xml version="1.0" encoding="utf-8"?>
<ds:datastoreItem xmlns:ds="http://schemas.openxmlformats.org/officeDocument/2006/customXml" ds:itemID="{2D786193-BCB7-4413-9242-77CD41775D03}">
  <ds:schemaRefs/>
</ds:datastoreItem>
</file>

<file path=customXml/itemProps133.xml><?xml version="1.0" encoding="utf-8"?>
<ds:datastoreItem xmlns:ds="http://schemas.openxmlformats.org/officeDocument/2006/customXml" ds:itemID="{08688DBB-34FF-4C09-98D8-9A7E01B61F73}">
  <ds:schemaRefs/>
</ds:datastoreItem>
</file>

<file path=customXml/itemProps134.xml><?xml version="1.0" encoding="utf-8"?>
<ds:datastoreItem xmlns:ds="http://schemas.openxmlformats.org/officeDocument/2006/customXml" ds:itemID="{369CA1FF-B74B-4A7B-A676-4E10FDF5F970}">
  <ds:schemaRefs/>
</ds:datastoreItem>
</file>

<file path=customXml/itemProps135.xml><?xml version="1.0" encoding="utf-8"?>
<ds:datastoreItem xmlns:ds="http://schemas.openxmlformats.org/officeDocument/2006/customXml" ds:itemID="{3271A307-99B8-47E0-A821-B27DD5A560F3}">
  <ds:schemaRefs/>
</ds:datastoreItem>
</file>

<file path=customXml/itemProps136.xml><?xml version="1.0" encoding="utf-8"?>
<ds:datastoreItem xmlns:ds="http://schemas.openxmlformats.org/officeDocument/2006/customXml" ds:itemID="{66544E60-92EE-4A18-A9AB-724D925341BB}">
  <ds:schemaRefs/>
</ds:datastoreItem>
</file>

<file path=customXml/itemProps137.xml><?xml version="1.0" encoding="utf-8"?>
<ds:datastoreItem xmlns:ds="http://schemas.openxmlformats.org/officeDocument/2006/customXml" ds:itemID="{0CD142B0-7B4E-4736-B8CD-F644C412EAE9}">
  <ds:schemaRefs/>
</ds:datastoreItem>
</file>

<file path=customXml/itemProps138.xml><?xml version="1.0" encoding="utf-8"?>
<ds:datastoreItem xmlns:ds="http://schemas.openxmlformats.org/officeDocument/2006/customXml" ds:itemID="{799883F0-7CF8-40F5-9420-E8303A3754FE}">
  <ds:schemaRefs/>
</ds:datastoreItem>
</file>

<file path=customXml/itemProps139.xml><?xml version="1.0" encoding="utf-8"?>
<ds:datastoreItem xmlns:ds="http://schemas.openxmlformats.org/officeDocument/2006/customXml" ds:itemID="{B83EF678-39C3-4A09-A31D-7ED9C2566013}">
  <ds:schemaRefs/>
</ds:datastoreItem>
</file>

<file path=customXml/itemProps140.xml><?xml version="1.0" encoding="utf-8"?>
<ds:datastoreItem xmlns:ds="http://schemas.openxmlformats.org/officeDocument/2006/customXml" ds:itemID="{3E6F5F86-71E2-4523-9FE0-8E55378F8CAC}">
  <ds:schemaRefs/>
</ds:datastoreItem>
</file>

<file path=customXml/itemProps141.xml><?xml version="1.0" encoding="utf-8"?>
<ds:datastoreItem xmlns:ds="http://schemas.openxmlformats.org/officeDocument/2006/customXml" ds:itemID="{9F4ECD99-499B-42EB-9054-EEEA23D4443F}">
  <ds:schemaRefs/>
</ds:datastoreItem>
</file>

<file path=customXml/itemProps142.xml><?xml version="1.0" encoding="utf-8"?>
<ds:datastoreItem xmlns:ds="http://schemas.openxmlformats.org/officeDocument/2006/customXml" ds:itemID="{9457EEC1-2B64-4FE8-9054-92548C1AF333}">
  <ds:schemaRefs/>
</ds:datastoreItem>
</file>

<file path=customXml/itemProps143.xml><?xml version="1.0" encoding="utf-8"?>
<ds:datastoreItem xmlns:ds="http://schemas.openxmlformats.org/officeDocument/2006/customXml" ds:itemID="{03C6D895-3DFA-424A-B618-0A67973AAC2C}">
  <ds:schemaRefs/>
</ds:datastoreItem>
</file>

<file path=customXml/itemProps144.xml><?xml version="1.0" encoding="utf-8"?>
<ds:datastoreItem xmlns:ds="http://schemas.openxmlformats.org/officeDocument/2006/customXml" ds:itemID="{8010E964-A8A9-4C7A-8902-F7678D2D0828}">
  <ds:schemaRefs/>
</ds:datastoreItem>
</file>

<file path=customXml/itemProps145.xml><?xml version="1.0" encoding="utf-8"?>
<ds:datastoreItem xmlns:ds="http://schemas.openxmlformats.org/officeDocument/2006/customXml" ds:itemID="{2F6832F2-F2EC-48B0-82AD-4270A5D42BDB}">
  <ds:schemaRefs/>
</ds:datastoreItem>
</file>

<file path=customXml/itemProps146.xml><?xml version="1.0" encoding="utf-8"?>
<ds:datastoreItem xmlns:ds="http://schemas.openxmlformats.org/officeDocument/2006/customXml" ds:itemID="{48F62A81-A862-4897-A178-A820EE0A6694}">
  <ds:schemaRefs/>
</ds:datastoreItem>
</file>

<file path=docProps/app.xml><?xml version="1.0" encoding="utf-8"?>
<Properties xmlns="http://schemas.openxmlformats.org/officeDocument/2006/extended-properties" xmlns:vt="http://schemas.openxmlformats.org/officeDocument/2006/docPropsVTypes">
  <Template/>
  <TotalTime>1511</TotalTime>
  <Words>532</Words>
  <Application>Microsoft Office PowerPoint</Application>
  <PresentationFormat>Demonstracija ekrane (4:3)</PresentationFormat>
  <Paragraphs>104</Paragraphs>
  <Slides>16</Slides>
  <Notes>6</Notes>
  <HiddenSlides>0</HiddenSlides>
  <MMClips>0</MMClips>
  <ScaleCrop>false</ScaleCrop>
  <HeadingPairs>
    <vt:vector size="4" baseType="variant">
      <vt:variant>
        <vt:lpstr>Tema</vt:lpstr>
      </vt:variant>
      <vt:variant>
        <vt:i4>4</vt:i4>
      </vt:variant>
      <vt:variant>
        <vt:lpstr>Skaidrių pavadinimai</vt:lpstr>
      </vt:variant>
      <vt:variant>
        <vt:i4>16</vt:i4>
      </vt:variant>
    </vt:vector>
  </HeadingPairs>
  <TitlesOfParts>
    <vt:vector size="20" baseType="lpstr">
      <vt:lpstr>Saulėgrąža</vt:lpstr>
      <vt:lpstr>1_Smeigtukas</vt:lpstr>
      <vt:lpstr>Smeigtukas</vt:lpstr>
      <vt:lpstr>2_Office tema</vt:lpstr>
      <vt:lpstr>PowerPoint pristatymas</vt:lpstr>
      <vt:lpstr>PowerPoint pristatymas</vt:lpstr>
      <vt:lpstr>PowerPoint pristatymas</vt:lpstr>
      <vt:lpstr>Perskaitykite ir palyginkite.  Kuo skiriasi šie sakiniai?</vt:lpstr>
      <vt:lpstr>Sakinys, kuriame yra tik  veiksnys(-iai) ir tarinys(-iai) yra - </vt:lpstr>
      <vt:lpstr>PowerPoint pristatymas</vt:lpstr>
      <vt:lpstr>Sakinys, kuriame be veiksnio ir tarinio yra juos paaiškinančių žodžių - </vt:lpstr>
      <vt:lpstr>PowerPoint pristatymas</vt:lpstr>
      <vt:lpstr>                                      Arklys rupšnoja.</vt:lpstr>
      <vt:lpstr>PowerPoint pristatymas</vt:lpstr>
      <vt:lpstr>Jaunas arklys godžiai rupšnoja žolę.</vt:lpstr>
      <vt:lpstr>Kumelė ir kumeliukas ganosi ir rupšnoja.</vt:lpstr>
      <vt:lpstr>Bėra kumelė ir mažas kumeliukas linksmai ganosi ir godžiai rupšnoja žalią žolę.</vt:lpstr>
      <vt:lpstr>PowerPoint pristatymas</vt:lpstr>
      <vt:lpstr>PowerPoint pristatymas</vt:lpstr>
      <vt:lpstr>Paveikslėlių šaltiniai</vt:lpstr>
    </vt:vector>
  </TitlesOfParts>
  <Company>Svalia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Lietuviu kalba 4 kl</dc:title>
  <dc:creator>Ausra Mikalajuniene</dc:creator>
  <cp:lastModifiedBy>Optiplex</cp:lastModifiedBy>
  <cp:revision>174</cp:revision>
  <dcterms:created xsi:type="dcterms:W3CDTF">2012-10-29T06:46:51Z</dcterms:created>
  <dcterms:modified xsi:type="dcterms:W3CDTF">2013-04-18T09:25:12Z</dcterms:modified>
</cp:coreProperties>
</file>