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9"/>
  </p:notes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</p:sldIdLst>
  <p:sldSz cx="9144000" cy="6858000" type="screen4x3"/>
  <p:notesSz cx="6858000" cy="9144000"/>
  <p:embeddedFontLst>
    <p:embeddedFont>
      <p:font typeface="Calibri" pitchFamily="34" charset="0"/>
      <p:regular r:id="rId10"/>
      <p:bold r:id="rId11"/>
      <p:italic r:id="rId12"/>
      <p:boldItalic r:id="rId13"/>
    </p:embeddedFont>
    <p:embeddedFont>
      <p:font typeface="Rockwell Condensed" pitchFamily="18" charset="0"/>
      <p:regular r:id="rId14"/>
      <p:bold r:id="rId15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10" Type="http://schemas.openxmlformats.org/officeDocument/2006/relationships/font" Target="fonts/font1.fntdata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E56D0C24-007A-4758-8336-7740CA9E778E}" type="datetimeFigureOut">
              <a:rPr lang="en-GB"/>
              <a:pPr>
                <a:defRPr/>
              </a:pPr>
              <a:t>20/02/2013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7BE9F76C-3C41-44DA-8894-E1733776132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20093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2AD8B98-512A-4D8E-9879-4F65131A68D3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GB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  <p:sp>
        <p:nvSpPr>
          <p:cNvPr id="11268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DDCC16C-F64D-45E3-A1CA-341FF0009693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GB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  <p:sp>
        <p:nvSpPr>
          <p:cNvPr id="12292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875B166-149A-4FCF-B7E6-3F2543A23FFC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GB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BE99394-3E4C-48DB-BAB4-5041DCAEBFDF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GB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7FEF289-F18F-423E-9204-2E895C52A0DC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n-GB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4436D7B-C936-4EE6-B148-BBE644336872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n-GB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1C5245D-3B94-4473-A3D5-90632A0CED52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n-GB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7E9CE1-C061-4845-B331-2EDDA1DD71FB}" type="datetimeFigureOut">
              <a:rPr lang="en-GB"/>
              <a:pPr>
                <a:defRPr/>
              </a:pPr>
              <a:t>20/02/2013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136540-E583-4A2B-9959-F08DDE36A86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6724786"/>
      </p:ext>
    </p:extLst>
  </p:cSld>
  <p:clrMapOvr>
    <a:masterClrMapping/>
  </p:clrMapOvr>
  <p:transition spd="med" advClick="0"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D9825B-8CEA-4F45-9044-0AE334B2217C}" type="datetimeFigureOut">
              <a:rPr lang="en-GB"/>
              <a:pPr>
                <a:defRPr/>
              </a:pPr>
              <a:t>20/02/2013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3C2D42-E0E4-42D8-B0AB-7DB06873A9C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4783648"/>
      </p:ext>
    </p:extLst>
  </p:cSld>
  <p:clrMapOvr>
    <a:masterClrMapping/>
  </p:clrMapOvr>
  <p:transition spd="med" advClick="0"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02D8BA-3E4E-496C-8644-CCB1DC27ACFB}" type="datetimeFigureOut">
              <a:rPr lang="en-GB"/>
              <a:pPr>
                <a:defRPr/>
              </a:pPr>
              <a:t>20/02/2013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6D133A-A711-4A16-BAB0-BC59C3C5543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0092952"/>
      </p:ext>
    </p:extLst>
  </p:cSld>
  <p:clrMapOvr>
    <a:masterClrMapping/>
  </p:clrMapOvr>
  <p:transition spd="med" advClick="0"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DEC165-F607-4A28-96D5-FACF529771AB}" type="datetimeFigureOut">
              <a:rPr lang="en-GB"/>
              <a:pPr>
                <a:defRPr/>
              </a:pPr>
              <a:t>20/02/2013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F9579A-ED01-4A9E-838F-8ABA40559A3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9786799"/>
      </p:ext>
    </p:extLst>
  </p:cSld>
  <p:clrMapOvr>
    <a:masterClrMapping/>
  </p:clrMapOvr>
  <p:transition spd="med" advClick="0"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48BCB6-07FD-46FF-9A3C-AAB58A8545EF}" type="datetimeFigureOut">
              <a:rPr lang="en-GB"/>
              <a:pPr>
                <a:defRPr/>
              </a:pPr>
              <a:t>20/02/2013</a:t>
            </a:fld>
            <a:endParaRPr lang="en-GB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C45038-4F40-498B-A0BE-0134570692D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221779"/>
      </p:ext>
    </p:extLst>
  </p:cSld>
  <p:clrMapOvr>
    <a:masterClrMapping/>
  </p:clrMapOvr>
  <p:transition spd="med" advClick="0"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C31344-38D5-458C-A4B6-7954ADE469D4}" type="datetimeFigureOut">
              <a:rPr lang="en-GB"/>
              <a:pPr>
                <a:defRPr/>
              </a:pPr>
              <a:t>20/02/2013</a:t>
            </a:fld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5D98A2-18F7-4728-A799-BAC6CBDAE89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9166556"/>
      </p:ext>
    </p:extLst>
  </p:cSld>
  <p:clrMapOvr>
    <a:masterClrMapping/>
  </p:clrMapOvr>
  <p:transition spd="med" advClick="0"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F8D488-141A-4604-9912-B63034FE35FC}" type="datetimeFigureOut">
              <a:rPr lang="en-GB"/>
              <a:pPr>
                <a:defRPr/>
              </a:pPr>
              <a:t>20/02/2013</a:t>
            </a:fld>
            <a:endParaRPr lang="en-GB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DEC5C0-1EEE-4A74-94E7-730FADB75F5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2461615"/>
      </p:ext>
    </p:extLst>
  </p:cSld>
  <p:clrMapOvr>
    <a:masterClrMapping/>
  </p:clrMapOvr>
  <p:transition spd="med" advClick="0"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115AF0-F255-4A4B-ACBF-AEFA77906E73}" type="datetimeFigureOut">
              <a:rPr lang="en-GB"/>
              <a:pPr>
                <a:defRPr/>
              </a:pPr>
              <a:t>20/02/2013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BB394D-518E-4871-B7CC-123081A1B48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5031273"/>
      </p:ext>
    </p:extLst>
  </p:cSld>
  <p:clrMapOvr>
    <a:masterClrMapping/>
  </p:clrMapOvr>
  <p:transition spd="med" advClick="0"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5560B7-4DF4-431A-AB0B-DB710896259E}" type="datetimeFigureOut">
              <a:rPr lang="en-GB"/>
              <a:pPr>
                <a:defRPr/>
              </a:pPr>
              <a:t>20/02/2013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D30477-B24E-43C6-9476-3F63556B0D9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7127094"/>
      </p:ext>
    </p:extLst>
  </p:cSld>
  <p:clrMapOvr>
    <a:masterClrMapping/>
  </p:clrMapOvr>
  <p:transition spd="med" advClick="0"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23C922-F3D3-4174-BEA5-61E89A264F31}" type="datetimeFigureOut">
              <a:rPr lang="en-GB"/>
              <a:pPr>
                <a:defRPr/>
              </a:pPr>
              <a:t>20/02/2013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5EB5A5-627A-4806-9860-E549D2959FB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3075892"/>
      </p:ext>
    </p:extLst>
  </p:cSld>
  <p:clrMapOvr>
    <a:masterClrMapping/>
  </p:clrMapOvr>
  <p:transition spd="med" advClick="0"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BED26E-B868-47A3-9C66-DDB5D04B8C76}" type="datetimeFigureOut">
              <a:rPr lang="en-GB"/>
              <a:pPr>
                <a:defRPr/>
              </a:pPr>
              <a:t>20/02/2013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8C8920-8B2D-476F-A593-73624F0E635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98887"/>
      </p:ext>
    </p:extLst>
  </p:cSld>
  <p:clrMapOvr>
    <a:masterClrMapping/>
  </p:clrMapOvr>
  <p:transition spd="med" advClick="0"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44AD0E3-04C5-42E4-B77A-C3161ADC6BD1}" type="datetimeFigureOut">
              <a:rPr lang="en-GB"/>
              <a:pPr>
                <a:defRPr/>
              </a:pPr>
              <a:t>20/02/2013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6491B84-CC6F-4277-AE8E-647CC4305D0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 advClick="0">
    <p:wedg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.jpeg"/><Relationship Id="rId3" Type="http://schemas.openxmlformats.org/officeDocument/2006/relationships/slide" Target="slide5.xml"/><Relationship Id="rId7" Type="http://schemas.openxmlformats.org/officeDocument/2006/relationships/slide" Target="slide4.xml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slide" Target="slide6.xml"/><Relationship Id="rId5" Type="http://schemas.openxmlformats.org/officeDocument/2006/relationships/slide" Target="slide3.xml"/><Relationship Id="rId10" Type="http://schemas.openxmlformats.org/officeDocument/2006/relationships/image" Target="../media/image11.png"/><Relationship Id="rId4" Type="http://schemas.openxmlformats.org/officeDocument/2006/relationships/image" Target="../media/image8.png"/><Relationship Id="rId9" Type="http://schemas.openxmlformats.org/officeDocument/2006/relationships/slide" Target="slide7.xml"/><Relationship Id="rId1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slide" Target="slide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slide" Target="slide2.xml"/><Relationship Id="rId5" Type="http://schemas.openxmlformats.org/officeDocument/2006/relationships/image" Target="../media/image19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20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slide" Target="slide2.xml"/><Relationship Id="rId5" Type="http://schemas.openxmlformats.org/officeDocument/2006/relationships/image" Target="../media/image21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22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slide" Target="slide2.xml"/><Relationship Id="rId5" Type="http://schemas.openxmlformats.org/officeDocument/2006/relationships/image" Target="../media/image23.png"/><Relationship Id="rId4" Type="http://schemas.openxmlformats.org/officeDocument/2006/relationships/image" Target="../media/image15.png"/><Relationship Id="rId9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6.png"/><Relationship Id="rId12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slide" Target="slide2.xml"/><Relationship Id="rId11" Type="http://schemas.openxmlformats.org/officeDocument/2006/relationships/image" Target="../media/image28.png"/><Relationship Id="rId5" Type="http://schemas.openxmlformats.org/officeDocument/2006/relationships/image" Target="../media/image25.png"/><Relationship Id="rId10" Type="http://schemas.openxmlformats.org/officeDocument/2006/relationships/image" Target="../media/image20.png"/><Relationship Id="rId4" Type="http://schemas.openxmlformats.org/officeDocument/2006/relationships/image" Target="../media/image15.png"/><Relationship Id="rId9" Type="http://schemas.openxmlformats.org/officeDocument/2006/relationships/image" Target="../media/image27.png"/><Relationship Id="rId1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179388" y="188913"/>
            <a:ext cx="8785225" cy="6480175"/>
          </a:xfrm>
          <a:prstGeom prst="roundRect">
            <a:avLst>
              <a:gd name="adj" fmla="val 5066"/>
            </a:avLst>
          </a:prstGeom>
          <a:solidFill>
            <a:schemeClr val="bg1"/>
          </a:solidFill>
          <a:ln w="762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395288" y="548680"/>
            <a:ext cx="8352556" cy="156966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lt-LT" sz="4800" b="1" dirty="0">
                <a:ln w="10541" cmpd="sng">
                  <a:solidFill>
                    <a:schemeClr val="tx1"/>
                  </a:solidFill>
                  <a:prstDash val="solid"/>
                </a:ln>
                <a:latin typeface="Rockwell Condensed" pitchFamily="18" charset="0"/>
                <a:cs typeface="+mn-cs"/>
              </a:rPr>
              <a:t>Suskaičiuok margučius nuo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800" b="1" dirty="0">
                <a:ln w="10541" cmpd="sng">
                  <a:solidFill>
                    <a:schemeClr val="tx1"/>
                  </a:solidFill>
                  <a:prstDash val="solid"/>
                </a:ln>
                <a:latin typeface="Rockwell Condensed" pitchFamily="18" charset="0"/>
                <a:cs typeface="+mn-cs"/>
              </a:rPr>
              <a:t>1</a:t>
            </a:r>
            <a:r>
              <a:rPr lang="lt-LT" sz="4800" b="1" dirty="0">
                <a:ln w="10541" cmpd="sng">
                  <a:solidFill>
                    <a:schemeClr val="tx1"/>
                  </a:solidFill>
                  <a:prstDash val="solid"/>
                </a:ln>
                <a:latin typeface="Rockwell Condensed" pitchFamily="18" charset="0"/>
                <a:cs typeface="+mn-cs"/>
              </a:rPr>
              <a:t> iki </a:t>
            </a:r>
            <a:r>
              <a:rPr lang="en-US" sz="4800" b="1" dirty="0">
                <a:ln w="10541" cmpd="sng">
                  <a:solidFill>
                    <a:schemeClr val="tx1"/>
                  </a:solidFill>
                  <a:prstDash val="solid"/>
                </a:ln>
                <a:latin typeface="Rockwell Condensed" pitchFamily="18" charset="0"/>
                <a:cs typeface="+mn-cs"/>
              </a:rPr>
              <a:t>5</a:t>
            </a:r>
            <a:endParaRPr lang="en-US" sz="4800" b="1" dirty="0">
              <a:ln w="10541" cmpd="sng">
                <a:solidFill>
                  <a:schemeClr val="tx1"/>
                </a:solidFill>
                <a:prstDash val="solid"/>
              </a:ln>
              <a:latin typeface="Rockwell Condensed" pitchFamily="18" charset="0"/>
              <a:cs typeface="+mn-cs"/>
            </a:endParaRPr>
          </a:p>
        </p:txBody>
      </p:sp>
      <p:sp>
        <p:nvSpPr>
          <p:cNvPr id="9" name="AutoShape 4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7668344" y="5373216"/>
            <a:ext cx="1079500" cy="936625"/>
          </a:xfrm>
          <a:prstGeom prst="actionButtonForwardNext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pic>
        <p:nvPicPr>
          <p:cNvPr id="2055" name="Picture 7" descr="6209596_TES_resources_banne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6021388"/>
            <a:ext cx="245110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6" name="Picture 17" descr="blue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2163" y="1989138"/>
            <a:ext cx="1425575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7" name="Picture 18" descr="blue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75" y="3625850"/>
            <a:ext cx="1584325" cy="169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8" name="Picture 19" descr="blue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0700" y="2276475"/>
            <a:ext cx="1404938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9" name="Picture 16" descr="blue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2492375"/>
            <a:ext cx="1446212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0" name="Picture 20" descr="blue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5475" y="1700213"/>
            <a:ext cx="1392238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1" name="Picture 21" descr="bunny 1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938" y="2566988"/>
            <a:ext cx="3825875" cy="429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 advClick="0"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ounded Rectangle 24"/>
          <p:cNvSpPr/>
          <p:nvPr/>
        </p:nvSpPr>
        <p:spPr>
          <a:xfrm>
            <a:off x="179388" y="188913"/>
            <a:ext cx="8785225" cy="6480175"/>
          </a:xfrm>
          <a:prstGeom prst="roundRect">
            <a:avLst>
              <a:gd name="adj" fmla="val 5536"/>
            </a:avLst>
          </a:prstGeom>
          <a:solidFill>
            <a:schemeClr val="bg1"/>
          </a:solidFill>
          <a:ln w="762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3075" name="Text Box 15"/>
          <p:cNvSpPr txBox="1">
            <a:spLocks noChangeArrowheads="1"/>
          </p:cNvSpPr>
          <p:nvPr/>
        </p:nvSpPr>
        <p:spPr bwMode="auto">
          <a:xfrm>
            <a:off x="0" y="333375"/>
            <a:ext cx="91440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lt-LT" sz="4000" b="1">
                <a:latin typeface="Rockwell Condensed" pitchFamily="18" charset="0"/>
              </a:rPr>
              <a:t>Pasirink spalvą</a:t>
            </a:r>
            <a:endParaRPr lang="en-GB" sz="4000" b="1">
              <a:latin typeface="Rockwell Condensed" pitchFamily="18" charset="0"/>
            </a:endParaRPr>
          </a:p>
        </p:txBody>
      </p:sp>
      <p:sp>
        <p:nvSpPr>
          <p:cNvPr id="38" name="AutoShape 4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6372200" y="5301208"/>
            <a:ext cx="1079500" cy="936625"/>
          </a:xfrm>
          <a:prstGeom prst="actionButtonForwardNext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39" name="AutoShape 5">
            <a:hlinkClick r:id="" action="ppaction://hlinkshowjump?jump=endshow" highlightClick="1"/>
          </p:cNvPr>
          <p:cNvSpPr>
            <a:spLocks noChangeArrowheads="1"/>
          </p:cNvSpPr>
          <p:nvPr/>
        </p:nvSpPr>
        <p:spPr bwMode="auto">
          <a:xfrm>
            <a:off x="7596336" y="5301208"/>
            <a:ext cx="1079500" cy="936625"/>
          </a:xfrm>
          <a:prstGeom prst="actionButtonBlank">
            <a:avLst/>
          </a:prstGeom>
          <a:solidFill>
            <a:srgbClr val="C00000"/>
          </a:solidFill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lt-LT" dirty="0"/>
              <a:t>Pabaiga</a:t>
            </a:r>
            <a:endParaRPr lang="en-GB" dirty="0"/>
          </a:p>
        </p:txBody>
      </p:sp>
      <p:pic>
        <p:nvPicPr>
          <p:cNvPr id="3082" name="Picture 39" descr="red balloon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163" y="3357563"/>
            <a:ext cx="1293812" cy="160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3" name="Picture 40" descr="blue.png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738" y="1484313"/>
            <a:ext cx="1230312" cy="155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4" name="Picture 41" descr="3d red.png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1412875"/>
            <a:ext cx="1274763" cy="164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5" name="Picture 53" descr="green.png">
            <a:hlinkClick r:id="rId9" action="ppaction://hlinksldjump"/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9588" y="1484313"/>
            <a:ext cx="1458912" cy="156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6" name="Picture 54" descr="gem7.png">
            <a:hlinkClick r:id="rId11" action="ppaction://hlinksldjump"/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4438" y="3284538"/>
            <a:ext cx="1295400" cy="166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7" name="Picture 12" descr="6209596_TES_resources_banner.jp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6021388"/>
            <a:ext cx="245110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8" name="Picture 11" descr="bunny 1.pn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475" y="4508500"/>
            <a:ext cx="2093913" cy="234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 advClick="0"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179388" y="188913"/>
            <a:ext cx="8785225" cy="6480175"/>
          </a:xfrm>
          <a:prstGeom prst="roundRect">
            <a:avLst>
              <a:gd name="adj" fmla="val 5536"/>
            </a:avLst>
          </a:prstGeom>
          <a:solidFill>
            <a:schemeClr val="bg1"/>
          </a:solidFill>
          <a:ln w="762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6" name="Rounded Rectangle 5"/>
          <p:cNvSpPr/>
          <p:nvPr/>
        </p:nvSpPr>
        <p:spPr>
          <a:xfrm>
            <a:off x="323528" y="1772816"/>
            <a:ext cx="1368152" cy="1296144"/>
          </a:xfrm>
          <a:prstGeom prst="roundRect">
            <a:avLst/>
          </a:prstGeom>
          <a:solidFill>
            <a:srgbClr val="00B050"/>
          </a:solidFill>
          <a:ln>
            <a:solidFill>
              <a:schemeClr val="accent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lt-LT" sz="2400" dirty="0">
                <a:solidFill>
                  <a:schemeClr val="bg1"/>
                </a:solidFill>
                <a:latin typeface="Rockwell Condensed" pitchFamily="18" charset="0"/>
              </a:rPr>
              <a:t>Pradėk</a:t>
            </a:r>
            <a:endParaRPr lang="en-GB" sz="2400" dirty="0">
              <a:solidFill>
                <a:schemeClr val="bg1"/>
              </a:solidFill>
              <a:latin typeface="Rockwell Condensed" pitchFamily="18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4355976" y="404664"/>
            <a:ext cx="4464496" cy="792088"/>
          </a:xfrm>
          <a:prstGeom prst="round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lt-LT" sz="3200" dirty="0">
                <a:latin typeface="Rockwell Condensed" pitchFamily="18" charset="0"/>
              </a:rPr>
              <a:t>Kiek margučių</a:t>
            </a:r>
            <a:r>
              <a:rPr lang="en-GB" sz="3200" dirty="0">
                <a:latin typeface="Rockwell Condensed" pitchFamily="18" charset="0"/>
              </a:rPr>
              <a:t>?</a:t>
            </a:r>
            <a:endParaRPr lang="en-GB" sz="3200" dirty="0">
              <a:latin typeface="Rockwell Condensed" pitchFamily="18" charset="0"/>
            </a:endParaRPr>
          </a:p>
        </p:txBody>
      </p:sp>
      <p:pic>
        <p:nvPicPr>
          <p:cNvPr id="24" name="Picture 23" descr="one straigh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9250" y="4797425"/>
            <a:ext cx="1243013" cy="16557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5" name="Rounded Rectangle 24"/>
          <p:cNvSpPr/>
          <p:nvPr/>
        </p:nvSpPr>
        <p:spPr>
          <a:xfrm>
            <a:off x="1835696" y="1772816"/>
            <a:ext cx="3096344" cy="1296144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lt-LT" sz="2400" dirty="0">
                <a:solidFill>
                  <a:schemeClr val="bg1"/>
                </a:solidFill>
                <a:latin typeface="Rockwell Condensed" pitchFamily="18" charset="0"/>
              </a:rPr>
              <a:t>Spausk ant margučio</a:t>
            </a:r>
            <a:endParaRPr lang="en-GB" sz="2400" dirty="0">
              <a:solidFill>
                <a:schemeClr val="bg1"/>
              </a:solidFill>
              <a:latin typeface="Rockwell Condensed" pitchFamily="18" charset="0"/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323528" y="3212976"/>
            <a:ext cx="4536504" cy="72008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lt-LT" sz="2400" dirty="0">
                <a:solidFill>
                  <a:schemeClr val="bg1"/>
                </a:solidFill>
                <a:latin typeface="Rockwell Condensed" pitchFamily="18" charset="0"/>
              </a:rPr>
              <a:t>Kiek suskaičiavai</a:t>
            </a:r>
            <a:r>
              <a:rPr lang="en-GB" sz="2400" dirty="0">
                <a:solidFill>
                  <a:schemeClr val="bg1"/>
                </a:solidFill>
                <a:latin typeface="Rockwell Condensed" pitchFamily="18" charset="0"/>
              </a:rPr>
              <a:t>?</a:t>
            </a:r>
            <a:endParaRPr lang="en-GB" sz="2400" dirty="0">
              <a:solidFill>
                <a:schemeClr val="bg1"/>
              </a:solidFill>
              <a:latin typeface="Rockwell Condensed" pitchFamily="18" charset="0"/>
            </a:endParaRPr>
          </a:p>
        </p:txBody>
      </p:sp>
      <p:pic>
        <p:nvPicPr>
          <p:cNvPr id="21" name="Picture 20" descr="one straigh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04025" y="1700213"/>
            <a:ext cx="685800" cy="914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Rectangle 14"/>
          <p:cNvSpPr/>
          <p:nvPr/>
        </p:nvSpPr>
        <p:spPr>
          <a:xfrm>
            <a:off x="627172" y="1054477"/>
            <a:ext cx="1790875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lt-LT" sz="3200" b="1" dirty="0">
                <a:ln w="10541" cmpd="sng">
                  <a:solidFill>
                    <a:schemeClr val="tx1"/>
                  </a:solidFill>
                  <a:prstDash val="solid"/>
                </a:ln>
                <a:latin typeface="Rockwell Condensed" pitchFamily="18" charset="0"/>
                <a:cs typeface="+mn-cs"/>
              </a:rPr>
              <a:t>Skaičiuok</a:t>
            </a:r>
            <a:endParaRPr lang="en-US" sz="3200" b="1" dirty="0">
              <a:ln w="10541" cmpd="sng">
                <a:solidFill>
                  <a:schemeClr val="tx1"/>
                </a:solidFill>
                <a:prstDash val="solid"/>
              </a:ln>
              <a:latin typeface="Rockwell Condensed" pitchFamily="18" charset="0"/>
              <a:cs typeface="+mn-cs"/>
            </a:endParaRPr>
          </a:p>
        </p:txBody>
      </p:sp>
      <p:pic>
        <p:nvPicPr>
          <p:cNvPr id="17" name="Picture 16" descr="blue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6363" y="2852738"/>
            <a:ext cx="1520825" cy="1922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AutoShape 5">
            <a:hlinkClick r:id="" action="ppaction://hlinkshowjump?jump=endshow" highlightClick="1"/>
          </p:cNvPr>
          <p:cNvSpPr>
            <a:spLocks noChangeArrowheads="1"/>
          </p:cNvSpPr>
          <p:nvPr/>
        </p:nvSpPr>
        <p:spPr bwMode="auto">
          <a:xfrm>
            <a:off x="7596336" y="5373216"/>
            <a:ext cx="1079500" cy="936625"/>
          </a:xfrm>
          <a:prstGeom prst="actionButtonBlank">
            <a:avLst/>
          </a:prstGeom>
          <a:solidFill>
            <a:srgbClr val="C00000"/>
          </a:solidFill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lt-LT" dirty="0"/>
              <a:t>Pabaiga</a:t>
            </a:r>
            <a:endParaRPr lang="en-GB" dirty="0"/>
          </a:p>
        </p:txBody>
      </p:sp>
      <p:sp>
        <p:nvSpPr>
          <p:cNvPr id="22" name="Action Button: Home 21">
            <a:hlinkClick r:id="rId6" action="ppaction://hlinksldjump" highlightClick="1"/>
          </p:cNvPr>
          <p:cNvSpPr/>
          <p:nvPr/>
        </p:nvSpPr>
        <p:spPr>
          <a:xfrm>
            <a:off x="467544" y="5373216"/>
            <a:ext cx="1080120" cy="936104"/>
          </a:xfrm>
          <a:prstGeom prst="actionButtonHom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6" name="Rectangle 25"/>
          <p:cNvSpPr/>
          <p:nvPr/>
        </p:nvSpPr>
        <p:spPr>
          <a:xfrm>
            <a:off x="2411760" y="5661248"/>
            <a:ext cx="3384376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lt-LT" sz="3600" b="1" dirty="0">
                <a:ln w="10541" cmpd="sng">
                  <a:solidFill>
                    <a:schemeClr val="tx1"/>
                  </a:solidFill>
                  <a:prstDash val="solid"/>
                </a:ln>
                <a:latin typeface="Rockwell Condensed" pitchFamily="18" charset="0"/>
                <a:cs typeface="+mn-cs"/>
              </a:rPr>
              <a:t>Vienas margutis</a:t>
            </a:r>
            <a:endParaRPr lang="en-US" sz="3600" b="1" dirty="0">
              <a:ln w="10541" cmpd="sng">
                <a:solidFill>
                  <a:schemeClr val="tx1"/>
                </a:solidFill>
                <a:prstDash val="solid"/>
              </a:ln>
              <a:latin typeface="Rockwell Condensed" pitchFamily="18" charset="0"/>
              <a:cs typeface="+mn-cs"/>
            </a:endParaRPr>
          </a:p>
        </p:txBody>
      </p:sp>
      <p:pic>
        <p:nvPicPr>
          <p:cNvPr id="4122" name="Picture 30" descr="bunny 1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260350"/>
            <a:ext cx="792162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 advClick="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 nodeType="clickPar">
                      <p:stCondLst>
                        <p:cond delay="0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 nodeType="clickPar">
                      <p:stCondLst>
                        <p:cond delay="0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 nodeType="clickPar">
                      <p:stCondLst>
                        <p:cond delay="0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179388" y="188913"/>
            <a:ext cx="8785225" cy="6480175"/>
          </a:xfrm>
          <a:prstGeom prst="roundRect">
            <a:avLst>
              <a:gd name="adj" fmla="val 5536"/>
            </a:avLst>
          </a:prstGeom>
          <a:solidFill>
            <a:schemeClr val="bg1"/>
          </a:solidFill>
          <a:ln w="762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6" name="Rounded Rectangle 5"/>
          <p:cNvSpPr/>
          <p:nvPr/>
        </p:nvSpPr>
        <p:spPr>
          <a:xfrm>
            <a:off x="323528" y="1772816"/>
            <a:ext cx="1368152" cy="1296144"/>
          </a:xfrm>
          <a:prstGeom prst="roundRect">
            <a:avLst/>
          </a:prstGeom>
          <a:solidFill>
            <a:srgbClr val="00B050"/>
          </a:solidFill>
          <a:ln>
            <a:solidFill>
              <a:schemeClr val="accent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lt-LT" sz="2400" dirty="0">
                <a:solidFill>
                  <a:prstClr val="white"/>
                </a:solidFill>
                <a:latin typeface="Rockwell Condensed" pitchFamily="18" charset="0"/>
              </a:rPr>
              <a:t>Pradėk</a:t>
            </a:r>
            <a:endParaRPr lang="en-GB" sz="2400" dirty="0">
              <a:solidFill>
                <a:prstClr val="white"/>
              </a:solidFill>
              <a:latin typeface="Rockwell Condensed" pitchFamily="18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4355976" y="404664"/>
            <a:ext cx="4464496" cy="792088"/>
          </a:xfrm>
          <a:prstGeom prst="round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lt-LT" sz="3200" dirty="0">
                <a:solidFill>
                  <a:prstClr val="white"/>
                </a:solidFill>
                <a:latin typeface="Rockwell Condensed" pitchFamily="18" charset="0"/>
              </a:rPr>
              <a:t>Kiek margučių</a:t>
            </a:r>
            <a:r>
              <a:rPr lang="en-GB" sz="3200" dirty="0">
                <a:solidFill>
                  <a:prstClr val="white"/>
                </a:solidFill>
                <a:latin typeface="Rockwell Condensed" pitchFamily="18" charset="0"/>
              </a:rPr>
              <a:t>?</a:t>
            </a:r>
          </a:p>
        </p:txBody>
      </p:sp>
      <p:pic>
        <p:nvPicPr>
          <p:cNvPr id="24" name="Picture 23" descr="one straigh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9250" y="4797425"/>
            <a:ext cx="1243013" cy="16557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5" name="Rounded Rectangle 24"/>
          <p:cNvSpPr/>
          <p:nvPr/>
        </p:nvSpPr>
        <p:spPr>
          <a:xfrm>
            <a:off x="1835696" y="1772816"/>
            <a:ext cx="3096344" cy="1296144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lt-LT" sz="2400" dirty="0">
                <a:solidFill>
                  <a:prstClr val="white"/>
                </a:solidFill>
                <a:latin typeface="Rockwell Condensed" pitchFamily="18" charset="0"/>
              </a:rPr>
              <a:t>Spausk ant </a:t>
            </a:r>
            <a:r>
              <a:rPr lang="lt-LT" sz="2400" dirty="0">
                <a:solidFill>
                  <a:prstClr val="white"/>
                </a:solidFill>
                <a:latin typeface="Rockwell Condensed" pitchFamily="18" charset="0"/>
              </a:rPr>
              <a:t>margučių (iš kairės į dešinę)</a:t>
            </a:r>
            <a:endParaRPr lang="en-GB" sz="2400" dirty="0">
              <a:solidFill>
                <a:prstClr val="white"/>
              </a:solidFill>
              <a:latin typeface="Rockwell Condensed" pitchFamily="18" charset="0"/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323528" y="3212976"/>
            <a:ext cx="4536504" cy="72008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lt-LT" sz="2400" dirty="0">
                <a:solidFill>
                  <a:prstClr val="white"/>
                </a:solidFill>
                <a:latin typeface="Rockwell Condensed" pitchFamily="18" charset="0"/>
              </a:rPr>
              <a:t>Kiek suskaičiavai</a:t>
            </a:r>
            <a:r>
              <a:rPr lang="en-GB" sz="2400" dirty="0">
                <a:solidFill>
                  <a:prstClr val="white"/>
                </a:solidFill>
                <a:latin typeface="Rockwell Condensed" pitchFamily="18" charset="0"/>
              </a:rPr>
              <a:t>?</a:t>
            </a:r>
          </a:p>
        </p:txBody>
      </p:sp>
      <p:pic>
        <p:nvPicPr>
          <p:cNvPr id="21" name="Picture 20" descr="one straigh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5963" y="2420938"/>
            <a:ext cx="685800" cy="914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Rectangle 14"/>
          <p:cNvSpPr/>
          <p:nvPr/>
        </p:nvSpPr>
        <p:spPr>
          <a:xfrm>
            <a:off x="627169" y="1054477"/>
            <a:ext cx="1790875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lt-LT" sz="3200" b="1" dirty="0">
                <a:ln w="10541" cmpd="sng">
                  <a:solidFill>
                    <a:prstClr val="black"/>
                  </a:solidFill>
                  <a:prstDash val="solid"/>
                </a:ln>
                <a:solidFill>
                  <a:prstClr val="black"/>
                </a:solidFill>
                <a:latin typeface="Rockwell Condensed" pitchFamily="18" charset="0"/>
              </a:rPr>
              <a:t>Skaičiuok</a:t>
            </a:r>
            <a:endParaRPr lang="en-US" sz="3200" b="1" dirty="0">
              <a:ln w="10541" cmpd="sng">
                <a:solidFill>
                  <a:prstClr val="black"/>
                </a:solidFill>
                <a:prstDash val="solid"/>
              </a:ln>
              <a:solidFill>
                <a:prstClr val="black"/>
              </a:solidFill>
              <a:latin typeface="Rockwell Condensed" pitchFamily="18" charset="0"/>
            </a:endParaRPr>
          </a:p>
        </p:txBody>
      </p:sp>
      <p:pic>
        <p:nvPicPr>
          <p:cNvPr id="17" name="Picture 16" descr="blue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3429000"/>
            <a:ext cx="1214438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AutoShape 5">
            <a:hlinkClick r:id="" action="ppaction://hlinkshowjump?jump=endshow" highlightClick="1"/>
          </p:cNvPr>
          <p:cNvSpPr>
            <a:spLocks noChangeArrowheads="1"/>
          </p:cNvSpPr>
          <p:nvPr/>
        </p:nvSpPr>
        <p:spPr bwMode="auto">
          <a:xfrm>
            <a:off x="7596336" y="5373216"/>
            <a:ext cx="1079500" cy="936625"/>
          </a:xfrm>
          <a:prstGeom prst="actionButtonBlank">
            <a:avLst/>
          </a:prstGeom>
          <a:solidFill>
            <a:srgbClr val="C00000"/>
          </a:solidFill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lt-LT" dirty="0">
                <a:solidFill>
                  <a:prstClr val="white"/>
                </a:solidFill>
              </a:rPr>
              <a:t>Pabaiga</a:t>
            </a:r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22" name="Action Button: Home 21">
            <a:hlinkClick r:id="rId6" action="ppaction://hlinksldjump" highlightClick="1"/>
          </p:cNvPr>
          <p:cNvSpPr/>
          <p:nvPr/>
        </p:nvSpPr>
        <p:spPr>
          <a:xfrm>
            <a:off x="467544" y="5373216"/>
            <a:ext cx="1080120" cy="936104"/>
          </a:xfrm>
          <a:prstGeom prst="actionButtonHom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6" name="Rectangle 25"/>
          <p:cNvSpPr/>
          <p:nvPr/>
        </p:nvSpPr>
        <p:spPr>
          <a:xfrm>
            <a:off x="2411760" y="5661248"/>
            <a:ext cx="3528392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lt-LT" sz="3600" b="1" dirty="0">
                <a:ln w="10541" cmpd="sng">
                  <a:solidFill>
                    <a:prstClr val="black"/>
                  </a:solidFill>
                  <a:prstDash val="solid"/>
                </a:ln>
                <a:solidFill>
                  <a:prstClr val="black"/>
                </a:solidFill>
                <a:latin typeface="Rockwell Condensed" pitchFamily="18" charset="0"/>
              </a:rPr>
              <a:t>Du margučiai</a:t>
            </a:r>
            <a:endParaRPr lang="en-US" sz="3600" b="1" dirty="0">
              <a:ln w="10541" cmpd="sng">
                <a:solidFill>
                  <a:prstClr val="black"/>
                </a:solidFill>
                <a:prstDash val="solid"/>
              </a:ln>
              <a:solidFill>
                <a:prstClr val="black"/>
              </a:solidFill>
              <a:latin typeface="Rockwell Condensed" pitchFamily="18" charset="0"/>
            </a:endParaRPr>
          </a:p>
        </p:txBody>
      </p:sp>
      <p:pic>
        <p:nvPicPr>
          <p:cNvPr id="19" name="Picture 18" descr="blue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850" y="2420938"/>
            <a:ext cx="1214438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9" descr="one straigh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6188" y="1412875"/>
            <a:ext cx="685800" cy="914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148" name="Picture 32" descr="bunny 1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260350"/>
            <a:ext cx="792162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 advClick="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 nodeType="clickPar">
                      <p:stCondLst>
                        <p:cond delay="0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 nodeType="clickPar">
                      <p:stCondLst>
                        <p:cond delay="0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 nodeType="clickPar">
                      <p:stCondLst>
                        <p:cond delay="0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 nodeType="clickPar">
                      <p:stCondLst>
                        <p:cond delay="0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179388" y="188913"/>
            <a:ext cx="8785225" cy="6480175"/>
          </a:xfrm>
          <a:prstGeom prst="roundRect">
            <a:avLst>
              <a:gd name="adj" fmla="val 5536"/>
            </a:avLst>
          </a:prstGeom>
          <a:solidFill>
            <a:schemeClr val="bg1"/>
          </a:solidFill>
          <a:ln w="762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6" name="Rounded Rectangle 5"/>
          <p:cNvSpPr/>
          <p:nvPr/>
        </p:nvSpPr>
        <p:spPr>
          <a:xfrm>
            <a:off x="323528" y="1772816"/>
            <a:ext cx="1368152" cy="1296144"/>
          </a:xfrm>
          <a:prstGeom prst="roundRect">
            <a:avLst/>
          </a:prstGeom>
          <a:solidFill>
            <a:srgbClr val="00B050"/>
          </a:solidFill>
          <a:ln>
            <a:solidFill>
              <a:schemeClr val="accent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lt-LT" sz="2400" dirty="0">
                <a:solidFill>
                  <a:prstClr val="white"/>
                </a:solidFill>
                <a:latin typeface="Rockwell Condensed" pitchFamily="18" charset="0"/>
              </a:rPr>
              <a:t>Pradėk</a:t>
            </a:r>
            <a:endParaRPr lang="en-GB" sz="2400" dirty="0">
              <a:solidFill>
                <a:prstClr val="white"/>
              </a:solidFill>
              <a:latin typeface="Rockwell Condensed" pitchFamily="18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4355976" y="404664"/>
            <a:ext cx="4464496" cy="792088"/>
          </a:xfrm>
          <a:prstGeom prst="round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lt-LT" sz="3200" dirty="0">
                <a:solidFill>
                  <a:prstClr val="white"/>
                </a:solidFill>
                <a:latin typeface="Rockwell Condensed" pitchFamily="18" charset="0"/>
              </a:rPr>
              <a:t>Kiek margučių</a:t>
            </a:r>
            <a:r>
              <a:rPr lang="en-GB" sz="3200" dirty="0">
                <a:solidFill>
                  <a:prstClr val="white"/>
                </a:solidFill>
                <a:latin typeface="Rockwell Condensed" pitchFamily="18" charset="0"/>
              </a:rPr>
              <a:t>?</a:t>
            </a:r>
          </a:p>
        </p:txBody>
      </p:sp>
      <p:pic>
        <p:nvPicPr>
          <p:cNvPr id="24" name="Picture 23" descr="one straigh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9250" y="4797425"/>
            <a:ext cx="1243013" cy="16557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5" name="Rounded Rectangle 24"/>
          <p:cNvSpPr/>
          <p:nvPr/>
        </p:nvSpPr>
        <p:spPr>
          <a:xfrm>
            <a:off x="1835696" y="1772816"/>
            <a:ext cx="3096344" cy="1296144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lt-LT" sz="2400" dirty="0">
                <a:solidFill>
                  <a:prstClr val="white"/>
                </a:solidFill>
                <a:latin typeface="Rockwell Condensed" pitchFamily="18" charset="0"/>
              </a:rPr>
              <a:t>Spausk ant </a:t>
            </a:r>
            <a:r>
              <a:rPr lang="lt-LT" sz="2400" dirty="0">
                <a:solidFill>
                  <a:prstClr val="white"/>
                </a:solidFill>
                <a:latin typeface="Rockwell Condensed" pitchFamily="18" charset="0"/>
              </a:rPr>
              <a:t>margučių (iš kairės į dešinę)</a:t>
            </a:r>
            <a:endParaRPr lang="en-GB" sz="2400" dirty="0">
              <a:solidFill>
                <a:prstClr val="white"/>
              </a:solidFill>
              <a:latin typeface="Rockwell Condensed" pitchFamily="18" charset="0"/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323528" y="3212976"/>
            <a:ext cx="4536504" cy="72008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lt-LT" sz="2400" dirty="0">
                <a:solidFill>
                  <a:prstClr val="white"/>
                </a:solidFill>
                <a:latin typeface="Rockwell Condensed" pitchFamily="18" charset="0"/>
              </a:rPr>
              <a:t>Kiek suskaičiavai</a:t>
            </a:r>
            <a:r>
              <a:rPr lang="en-GB" sz="2400" dirty="0">
                <a:solidFill>
                  <a:prstClr val="white"/>
                </a:solidFill>
                <a:latin typeface="Rockwell Condensed" pitchFamily="18" charset="0"/>
              </a:rPr>
              <a:t>?</a:t>
            </a:r>
          </a:p>
        </p:txBody>
      </p:sp>
      <p:pic>
        <p:nvPicPr>
          <p:cNvPr id="21" name="Picture 20" descr="one straigh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5600" y="2349500"/>
            <a:ext cx="685800" cy="914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Rectangle 14"/>
          <p:cNvSpPr/>
          <p:nvPr/>
        </p:nvSpPr>
        <p:spPr>
          <a:xfrm>
            <a:off x="627169" y="1054477"/>
            <a:ext cx="1790875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lt-LT" sz="3200" b="1" dirty="0">
                <a:ln w="10541" cmpd="sng">
                  <a:solidFill>
                    <a:prstClr val="black"/>
                  </a:solidFill>
                  <a:prstDash val="solid"/>
                </a:ln>
                <a:solidFill>
                  <a:prstClr val="black"/>
                </a:solidFill>
                <a:latin typeface="Rockwell Condensed" pitchFamily="18" charset="0"/>
              </a:rPr>
              <a:t>Skaičiuok</a:t>
            </a:r>
            <a:endParaRPr lang="en-US" sz="3200" b="1" dirty="0">
              <a:ln w="10541" cmpd="sng">
                <a:solidFill>
                  <a:prstClr val="black"/>
                </a:solidFill>
                <a:prstDash val="solid"/>
              </a:ln>
              <a:solidFill>
                <a:prstClr val="black"/>
              </a:solidFill>
              <a:latin typeface="Rockwell Condensed" pitchFamily="18" charset="0"/>
            </a:endParaRPr>
          </a:p>
        </p:txBody>
      </p:sp>
      <p:pic>
        <p:nvPicPr>
          <p:cNvPr id="17" name="Picture 16" descr="blue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4763" y="3357563"/>
            <a:ext cx="984250" cy="122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AutoShape 5">
            <a:hlinkClick r:id="" action="ppaction://hlinkshowjump?jump=endshow" highlightClick="1"/>
          </p:cNvPr>
          <p:cNvSpPr>
            <a:spLocks noChangeArrowheads="1"/>
          </p:cNvSpPr>
          <p:nvPr/>
        </p:nvSpPr>
        <p:spPr bwMode="auto">
          <a:xfrm>
            <a:off x="7596336" y="5373216"/>
            <a:ext cx="1079500" cy="936625"/>
          </a:xfrm>
          <a:prstGeom prst="actionButtonBlank">
            <a:avLst/>
          </a:prstGeom>
          <a:solidFill>
            <a:srgbClr val="C00000"/>
          </a:solidFill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lt-LT" dirty="0">
                <a:solidFill>
                  <a:prstClr val="white"/>
                </a:solidFill>
              </a:rPr>
              <a:t>Pabaiga</a:t>
            </a:r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22" name="Action Button: Home 21">
            <a:hlinkClick r:id="rId6" action="ppaction://hlinksldjump" highlightClick="1"/>
          </p:cNvPr>
          <p:cNvSpPr/>
          <p:nvPr/>
        </p:nvSpPr>
        <p:spPr>
          <a:xfrm>
            <a:off x="467544" y="5373216"/>
            <a:ext cx="1080120" cy="936104"/>
          </a:xfrm>
          <a:prstGeom prst="actionButtonHom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6" name="Rectangle 25"/>
          <p:cNvSpPr/>
          <p:nvPr/>
        </p:nvSpPr>
        <p:spPr>
          <a:xfrm>
            <a:off x="2555776" y="5661248"/>
            <a:ext cx="4104456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lt-LT" sz="3600" b="1" dirty="0">
                <a:ln w="10541" cmpd="sng">
                  <a:solidFill>
                    <a:prstClr val="black"/>
                  </a:solidFill>
                  <a:prstDash val="solid"/>
                </a:ln>
                <a:solidFill>
                  <a:prstClr val="black"/>
                </a:solidFill>
                <a:latin typeface="Rockwell Condensed" pitchFamily="18" charset="0"/>
              </a:rPr>
              <a:t>Trys </a:t>
            </a:r>
            <a:r>
              <a:rPr lang="lt-LT" sz="3600" b="1" dirty="0">
                <a:ln w="10541" cmpd="sng">
                  <a:solidFill>
                    <a:prstClr val="black"/>
                  </a:solidFill>
                  <a:prstDash val="solid"/>
                </a:ln>
                <a:solidFill>
                  <a:prstClr val="black"/>
                </a:solidFill>
                <a:latin typeface="Rockwell Condensed" pitchFamily="18" charset="0"/>
              </a:rPr>
              <a:t>margučiai</a:t>
            </a:r>
            <a:endParaRPr lang="en-US" sz="3600" b="1" dirty="0">
              <a:ln w="10541" cmpd="sng">
                <a:solidFill>
                  <a:prstClr val="black"/>
                </a:solidFill>
                <a:prstDash val="solid"/>
              </a:ln>
              <a:solidFill>
                <a:prstClr val="black"/>
              </a:solidFill>
              <a:latin typeface="Rockwell Condensed" pitchFamily="18" charset="0"/>
            </a:endParaRPr>
          </a:p>
        </p:txBody>
      </p:sp>
      <p:pic>
        <p:nvPicPr>
          <p:cNvPr id="19" name="Picture 18" descr="blue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2388" y="2420938"/>
            <a:ext cx="984250" cy="122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9" descr="one straight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16688" y="1557338"/>
            <a:ext cx="685800" cy="914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3" name="Picture 22" descr="blue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7788" y="2852738"/>
            <a:ext cx="984250" cy="122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27" descr="one straigh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85113" y="1844675"/>
            <a:ext cx="685800" cy="914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174" name="Picture 34" descr="bunny 1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260350"/>
            <a:ext cx="792162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 advClick="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 nodeType="clickPar">
                      <p:stCondLst>
                        <p:cond delay="0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7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accel="100000" fill="hold">
                                          <p:stCondLst>
                                            <p:cond delay="27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4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3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7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accel="100000" fill="hold">
                                          <p:stCondLst>
                                            <p:cond delay="27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31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3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3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70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accel="100000" fill="hold">
                                          <p:stCondLst>
                                            <p:cond delay="27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 nodeType="clickPar">
                      <p:stCondLst>
                        <p:cond delay="0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 nodeType="clickPar">
                      <p:stCondLst>
                        <p:cond delay="0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 nodeType="clickPar">
                      <p:stCondLst>
                        <p:cond delay="0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 nodeType="clickPar">
                      <p:stCondLst>
                        <p:cond delay="0"/>
                      </p:stCondLst>
                      <p:childTnLst>
                        <p:par>
                          <p:cTn id="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7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179388" y="188913"/>
            <a:ext cx="8785225" cy="6480175"/>
          </a:xfrm>
          <a:prstGeom prst="roundRect">
            <a:avLst>
              <a:gd name="adj" fmla="val 5536"/>
            </a:avLst>
          </a:prstGeom>
          <a:solidFill>
            <a:schemeClr val="bg1"/>
          </a:solidFill>
          <a:ln w="762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6" name="Rounded Rectangle 5"/>
          <p:cNvSpPr/>
          <p:nvPr/>
        </p:nvSpPr>
        <p:spPr>
          <a:xfrm>
            <a:off x="323528" y="1772816"/>
            <a:ext cx="1368152" cy="1296144"/>
          </a:xfrm>
          <a:prstGeom prst="roundRect">
            <a:avLst/>
          </a:prstGeom>
          <a:solidFill>
            <a:srgbClr val="00B050"/>
          </a:solidFill>
          <a:ln>
            <a:solidFill>
              <a:schemeClr val="accent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lt-LT" sz="2400" dirty="0">
                <a:solidFill>
                  <a:prstClr val="white"/>
                </a:solidFill>
                <a:latin typeface="Rockwell Condensed" pitchFamily="18" charset="0"/>
              </a:rPr>
              <a:t>Pradėk</a:t>
            </a:r>
            <a:endParaRPr lang="en-GB" sz="2400" dirty="0">
              <a:solidFill>
                <a:prstClr val="white"/>
              </a:solidFill>
              <a:latin typeface="Rockwell Condensed" pitchFamily="18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4355976" y="404664"/>
            <a:ext cx="4464496" cy="792088"/>
          </a:xfrm>
          <a:prstGeom prst="round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lt-LT" sz="3200" dirty="0">
                <a:solidFill>
                  <a:prstClr val="white"/>
                </a:solidFill>
                <a:latin typeface="Rockwell Condensed" pitchFamily="18" charset="0"/>
              </a:rPr>
              <a:t>Kiek margučių</a:t>
            </a:r>
            <a:r>
              <a:rPr lang="en-GB" sz="3200" dirty="0">
                <a:solidFill>
                  <a:prstClr val="white"/>
                </a:solidFill>
                <a:latin typeface="Rockwell Condensed" pitchFamily="18" charset="0"/>
              </a:rPr>
              <a:t>?</a:t>
            </a:r>
          </a:p>
        </p:txBody>
      </p:sp>
      <p:pic>
        <p:nvPicPr>
          <p:cNvPr id="24" name="Picture 23" descr="one straigh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9250" y="4797425"/>
            <a:ext cx="1243013" cy="16557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5" name="Rounded Rectangle 24"/>
          <p:cNvSpPr/>
          <p:nvPr/>
        </p:nvSpPr>
        <p:spPr>
          <a:xfrm>
            <a:off x="1835696" y="1772816"/>
            <a:ext cx="3096344" cy="1296144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lt-LT" sz="2400" dirty="0">
                <a:solidFill>
                  <a:prstClr val="white"/>
                </a:solidFill>
                <a:latin typeface="Rockwell Condensed" pitchFamily="18" charset="0"/>
              </a:rPr>
              <a:t>Spausk ant </a:t>
            </a:r>
            <a:r>
              <a:rPr lang="lt-LT" sz="2400" dirty="0">
                <a:solidFill>
                  <a:prstClr val="white"/>
                </a:solidFill>
                <a:latin typeface="Rockwell Condensed" pitchFamily="18" charset="0"/>
              </a:rPr>
              <a:t>margučių (nuo viršaus į apačią)</a:t>
            </a:r>
            <a:endParaRPr lang="en-GB" sz="2400" dirty="0">
              <a:solidFill>
                <a:prstClr val="white"/>
              </a:solidFill>
              <a:latin typeface="Rockwell Condensed" pitchFamily="18" charset="0"/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323528" y="3212976"/>
            <a:ext cx="4536504" cy="72008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lt-LT" sz="2400" dirty="0">
                <a:solidFill>
                  <a:prstClr val="white"/>
                </a:solidFill>
                <a:latin typeface="Rockwell Condensed" pitchFamily="18" charset="0"/>
              </a:rPr>
              <a:t>Kiek suskaičiavai</a:t>
            </a:r>
            <a:r>
              <a:rPr lang="en-GB" sz="2400" dirty="0">
                <a:solidFill>
                  <a:prstClr val="white"/>
                </a:solidFill>
                <a:latin typeface="Rockwell Condensed" pitchFamily="18" charset="0"/>
              </a:rPr>
              <a:t>?</a:t>
            </a:r>
          </a:p>
        </p:txBody>
      </p:sp>
      <p:pic>
        <p:nvPicPr>
          <p:cNvPr id="21" name="Picture 20" descr="one straigh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6688" y="1341438"/>
            <a:ext cx="685800" cy="914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Rectangle 14"/>
          <p:cNvSpPr/>
          <p:nvPr/>
        </p:nvSpPr>
        <p:spPr>
          <a:xfrm>
            <a:off x="627169" y="1054477"/>
            <a:ext cx="1790875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lt-LT" sz="3200" b="1" dirty="0">
                <a:ln w="10541" cmpd="sng">
                  <a:solidFill>
                    <a:prstClr val="black"/>
                  </a:solidFill>
                  <a:prstDash val="solid"/>
                </a:ln>
                <a:solidFill>
                  <a:prstClr val="black"/>
                </a:solidFill>
                <a:latin typeface="Rockwell Condensed" pitchFamily="18" charset="0"/>
              </a:rPr>
              <a:t>Skaičiuok</a:t>
            </a:r>
            <a:endParaRPr lang="en-US" sz="3200" b="1" dirty="0">
              <a:ln w="10541" cmpd="sng">
                <a:solidFill>
                  <a:prstClr val="black"/>
                </a:solidFill>
                <a:prstDash val="solid"/>
              </a:ln>
              <a:solidFill>
                <a:prstClr val="black"/>
              </a:solidFill>
              <a:latin typeface="Rockwell Condensed" pitchFamily="18" charset="0"/>
            </a:endParaRPr>
          </a:p>
        </p:txBody>
      </p:sp>
      <p:pic>
        <p:nvPicPr>
          <p:cNvPr id="17" name="Picture 16" descr="blue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25" y="2444750"/>
            <a:ext cx="996950" cy="127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AutoShape 5">
            <a:hlinkClick r:id="" action="ppaction://hlinkshowjump?jump=endshow" highlightClick="1"/>
          </p:cNvPr>
          <p:cNvSpPr>
            <a:spLocks noChangeArrowheads="1"/>
          </p:cNvSpPr>
          <p:nvPr/>
        </p:nvSpPr>
        <p:spPr bwMode="auto">
          <a:xfrm>
            <a:off x="7596336" y="5373216"/>
            <a:ext cx="1079500" cy="936625"/>
          </a:xfrm>
          <a:prstGeom prst="actionButtonBlank">
            <a:avLst/>
          </a:prstGeom>
          <a:solidFill>
            <a:srgbClr val="C00000"/>
          </a:solidFill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lt-LT" dirty="0">
                <a:solidFill>
                  <a:prstClr val="white"/>
                </a:solidFill>
              </a:rPr>
              <a:t>Pabaiga</a:t>
            </a:r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22" name="Action Button: Home 21">
            <a:hlinkClick r:id="rId6" action="ppaction://hlinksldjump" highlightClick="1"/>
          </p:cNvPr>
          <p:cNvSpPr/>
          <p:nvPr/>
        </p:nvSpPr>
        <p:spPr>
          <a:xfrm>
            <a:off x="467544" y="5373216"/>
            <a:ext cx="1080120" cy="936104"/>
          </a:xfrm>
          <a:prstGeom prst="actionButtonHom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6" name="Rectangle 25"/>
          <p:cNvSpPr/>
          <p:nvPr/>
        </p:nvSpPr>
        <p:spPr>
          <a:xfrm>
            <a:off x="2555776" y="5661248"/>
            <a:ext cx="3888432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lt-LT" sz="3600" b="1" dirty="0">
                <a:ln w="10541" cmpd="sng">
                  <a:solidFill>
                    <a:prstClr val="black"/>
                  </a:solidFill>
                  <a:prstDash val="solid"/>
                </a:ln>
                <a:solidFill>
                  <a:prstClr val="black"/>
                </a:solidFill>
                <a:latin typeface="Rockwell Condensed" pitchFamily="18" charset="0"/>
              </a:rPr>
              <a:t>Keturi margučiai</a:t>
            </a:r>
            <a:endParaRPr lang="en-US" sz="3600" b="1" dirty="0">
              <a:ln w="10541" cmpd="sng">
                <a:solidFill>
                  <a:prstClr val="black"/>
                </a:solidFill>
                <a:prstDash val="solid"/>
              </a:ln>
              <a:solidFill>
                <a:prstClr val="black"/>
              </a:solidFill>
              <a:latin typeface="Rockwell Condensed" pitchFamily="18" charset="0"/>
            </a:endParaRPr>
          </a:p>
        </p:txBody>
      </p:sp>
      <p:pic>
        <p:nvPicPr>
          <p:cNvPr id="19" name="Picture 18" descr="blue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263" y="3049588"/>
            <a:ext cx="996950" cy="127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9" descr="one straight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92725" y="2133600"/>
            <a:ext cx="685800" cy="914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3" name="Picture 22" descr="blue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3954463"/>
            <a:ext cx="996950" cy="127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27" descr="one straight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12088" y="2924175"/>
            <a:ext cx="685800" cy="9159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9" name="Picture 28" descr="blue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888" y="4724400"/>
            <a:ext cx="995362" cy="1277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29" descr="one straigh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6325" y="3716338"/>
            <a:ext cx="685800" cy="9159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200" name="Picture 36" descr="bunny 1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260350"/>
            <a:ext cx="792162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 advClick="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 nodeType="clickPar">
                      <p:stCondLst>
                        <p:cond delay="0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 nodeType="clickPar">
                      <p:stCondLst>
                        <p:cond delay="0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 nodeType="clickPar">
                      <p:stCondLst>
                        <p:cond delay="0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 nodeType="clickPar">
                      <p:stCondLst>
                        <p:cond delay="0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 nodeType="clickPar">
                      <p:stCondLst>
                        <p:cond delay="0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 nodeType="clickPar">
                      <p:stCondLst>
                        <p:cond delay="0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8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179388" y="188913"/>
            <a:ext cx="8785225" cy="6480175"/>
          </a:xfrm>
          <a:prstGeom prst="roundRect">
            <a:avLst>
              <a:gd name="adj" fmla="val 5536"/>
            </a:avLst>
          </a:prstGeom>
          <a:solidFill>
            <a:schemeClr val="bg1"/>
          </a:solidFill>
          <a:ln w="762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6" name="Rounded Rectangle 5"/>
          <p:cNvSpPr/>
          <p:nvPr/>
        </p:nvSpPr>
        <p:spPr>
          <a:xfrm>
            <a:off x="323528" y="1772816"/>
            <a:ext cx="1368152" cy="1296144"/>
          </a:xfrm>
          <a:prstGeom prst="roundRect">
            <a:avLst/>
          </a:prstGeom>
          <a:solidFill>
            <a:srgbClr val="00B050"/>
          </a:solidFill>
          <a:ln>
            <a:solidFill>
              <a:schemeClr val="accent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lt-LT" sz="2400" dirty="0">
                <a:solidFill>
                  <a:prstClr val="white"/>
                </a:solidFill>
                <a:latin typeface="Rockwell Condensed" pitchFamily="18" charset="0"/>
              </a:rPr>
              <a:t>Pradėk</a:t>
            </a:r>
            <a:endParaRPr lang="en-GB" sz="2400" dirty="0">
              <a:solidFill>
                <a:prstClr val="white"/>
              </a:solidFill>
              <a:latin typeface="Rockwell Condensed" pitchFamily="18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4355976" y="404664"/>
            <a:ext cx="4464496" cy="792088"/>
          </a:xfrm>
          <a:prstGeom prst="round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lt-LT" sz="3200" dirty="0">
                <a:solidFill>
                  <a:prstClr val="white"/>
                </a:solidFill>
                <a:latin typeface="Rockwell Condensed" pitchFamily="18" charset="0"/>
              </a:rPr>
              <a:t>Kiek margučių</a:t>
            </a:r>
            <a:r>
              <a:rPr lang="en-GB" sz="3200" dirty="0">
                <a:solidFill>
                  <a:prstClr val="white"/>
                </a:solidFill>
                <a:latin typeface="Rockwell Condensed" pitchFamily="18" charset="0"/>
              </a:rPr>
              <a:t>?</a:t>
            </a:r>
          </a:p>
        </p:txBody>
      </p:sp>
      <p:pic>
        <p:nvPicPr>
          <p:cNvPr id="24" name="Picture 23" descr="one straigh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9250" y="4797425"/>
            <a:ext cx="1243013" cy="16557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5" name="Rounded Rectangle 24"/>
          <p:cNvSpPr/>
          <p:nvPr/>
        </p:nvSpPr>
        <p:spPr>
          <a:xfrm>
            <a:off x="1835696" y="1772816"/>
            <a:ext cx="3096344" cy="1296144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lt-LT" sz="2400" dirty="0">
                <a:solidFill>
                  <a:prstClr val="white"/>
                </a:solidFill>
                <a:latin typeface="Rockwell Condensed" pitchFamily="18" charset="0"/>
              </a:rPr>
              <a:t>Spausk ant margučių (nuo viršaus į apačią) </a:t>
            </a:r>
            <a:endParaRPr lang="en-GB" sz="2400" dirty="0">
              <a:solidFill>
                <a:prstClr val="white"/>
              </a:solidFill>
              <a:latin typeface="Rockwell Condensed" pitchFamily="18" charset="0"/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323528" y="3212976"/>
            <a:ext cx="4536504" cy="72008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lt-LT" sz="2400" dirty="0">
                <a:solidFill>
                  <a:prstClr val="white"/>
                </a:solidFill>
                <a:latin typeface="Rockwell Condensed" pitchFamily="18" charset="0"/>
              </a:rPr>
              <a:t>Kiek suskaičiavai</a:t>
            </a:r>
            <a:r>
              <a:rPr lang="en-GB" sz="2400" dirty="0">
                <a:solidFill>
                  <a:prstClr val="white"/>
                </a:solidFill>
                <a:latin typeface="Rockwell Condensed" pitchFamily="18" charset="0"/>
              </a:rPr>
              <a:t>?</a:t>
            </a:r>
          </a:p>
        </p:txBody>
      </p:sp>
      <p:pic>
        <p:nvPicPr>
          <p:cNvPr id="21" name="Picture 20" descr="one straigh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8263" y="1268413"/>
            <a:ext cx="685800" cy="914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Rectangle 14"/>
          <p:cNvSpPr/>
          <p:nvPr/>
        </p:nvSpPr>
        <p:spPr>
          <a:xfrm>
            <a:off x="627169" y="1054477"/>
            <a:ext cx="1790875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lt-LT" sz="3200" b="1" dirty="0">
                <a:ln w="10541" cmpd="sng">
                  <a:solidFill>
                    <a:prstClr val="black"/>
                  </a:solidFill>
                  <a:prstDash val="solid"/>
                </a:ln>
                <a:solidFill>
                  <a:prstClr val="black"/>
                </a:solidFill>
                <a:latin typeface="Rockwell Condensed" pitchFamily="18" charset="0"/>
              </a:rPr>
              <a:t>Skaičiuok</a:t>
            </a:r>
            <a:endParaRPr lang="en-US" sz="3200" b="1" dirty="0">
              <a:ln w="10541" cmpd="sng">
                <a:solidFill>
                  <a:prstClr val="black"/>
                </a:solidFill>
                <a:prstDash val="solid"/>
              </a:ln>
              <a:solidFill>
                <a:prstClr val="black"/>
              </a:solidFill>
              <a:latin typeface="Rockwell Condensed" pitchFamily="18" charset="0"/>
            </a:endParaRPr>
          </a:p>
        </p:txBody>
      </p:sp>
      <p:pic>
        <p:nvPicPr>
          <p:cNvPr id="17" name="Picture 16" descr="blue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825" y="2205038"/>
            <a:ext cx="895350" cy="95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AutoShape 5">
            <a:hlinkClick r:id="" action="ppaction://hlinkshowjump?jump=endshow" highlightClick="1"/>
          </p:cNvPr>
          <p:cNvSpPr>
            <a:spLocks noChangeArrowheads="1"/>
          </p:cNvSpPr>
          <p:nvPr/>
        </p:nvSpPr>
        <p:spPr bwMode="auto">
          <a:xfrm>
            <a:off x="7596336" y="5373216"/>
            <a:ext cx="1079500" cy="936625"/>
          </a:xfrm>
          <a:prstGeom prst="actionButtonBlank">
            <a:avLst/>
          </a:prstGeom>
          <a:solidFill>
            <a:srgbClr val="C00000"/>
          </a:solidFill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lt-LT" dirty="0">
                <a:solidFill>
                  <a:prstClr val="white"/>
                </a:solidFill>
              </a:rPr>
              <a:t>Pabaiga</a:t>
            </a:r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22" name="Action Button: Home 21">
            <a:hlinkClick r:id="rId6" action="ppaction://hlinksldjump" highlightClick="1"/>
          </p:cNvPr>
          <p:cNvSpPr/>
          <p:nvPr/>
        </p:nvSpPr>
        <p:spPr>
          <a:xfrm>
            <a:off x="467544" y="5373216"/>
            <a:ext cx="1080120" cy="936104"/>
          </a:xfrm>
          <a:prstGeom prst="actionButtonHom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6" name="Rectangle 25"/>
          <p:cNvSpPr/>
          <p:nvPr/>
        </p:nvSpPr>
        <p:spPr>
          <a:xfrm>
            <a:off x="2627784" y="5661248"/>
            <a:ext cx="3672408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lt-LT" sz="3600" b="1" dirty="0">
                <a:ln w="10541" cmpd="sng">
                  <a:solidFill>
                    <a:prstClr val="black"/>
                  </a:solidFill>
                  <a:prstDash val="solid"/>
                </a:ln>
                <a:solidFill>
                  <a:prstClr val="black"/>
                </a:solidFill>
                <a:latin typeface="Rockwell Condensed" pitchFamily="18" charset="0"/>
              </a:rPr>
              <a:t>Penki margučiai</a:t>
            </a:r>
            <a:endParaRPr lang="en-US" sz="3600" b="1" dirty="0">
              <a:ln w="10541" cmpd="sng">
                <a:solidFill>
                  <a:prstClr val="black"/>
                </a:solidFill>
                <a:prstDash val="solid"/>
              </a:ln>
              <a:solidFill>
                <a:prstClr val="black"/>
              </a:solidFill>
              <a:latin typeface="Rockwell Condensed" pitchFamily="18" charset="0"/>
            </a:endParaRPr>
          </a:p>
        </p:txBody>
      </p:sp>
      <p:pic>
        <p:nvPicPr>
          <p:cNvPr id="19" name="Picture 18" descr="blue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2636838"/>
            <a:ext cx="892175" cy="95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9" descr="one straight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40650" y="1557338"/>
            <a:ext cx="685800" cy="914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3" name="Picture 22" descr="blue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25" y="3284538"/>
            <a:ext cx="909638" cy="97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27" descr="one straight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43663" y="2276475"/>
            <a:ext cx="685800" cy="914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9" name="Picture 28" descr="blue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4005263"/>
            <a:ext cx="858838" cy="919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29" descr="one straight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435600" y="3141663"/>
            <a:ext cx="685800" cy="914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1" name="Picture 30" descr="blue.png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088" y="4365625"/>
            <a:ext cx="849312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31" descr="one straigh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1725" y="3644900"/>
            <a:ext cx="685800" cy="914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226" name="Picture 38" descr="bunny 1.pn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260350"/>
            <a:ext cx="792162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 advClick="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 nodeType="clickPar">
                      <p:stCondLst>
                        <p:cond delay="0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 nodeType="clickPar">
                      <p:stCondLst>
                        <p:cond delay="0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 nodeType="clickPar">
                      <p:stCondLst>
                        <p:cond delay="0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 nodeType="clickPar">
                      <p:stCondLst>
                        <p:cond delay="0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 nodeType="clickPar">
                      <p:stCondLst>
                        <p:cond delay="0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76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7" fill="hold" nodeType="clickPar">
                      <p:stCondLst>
                        <p:cond delay="0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84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5" fill="hold" nodeType="clickPar">
                      <p:stCondLst>
                        <p:cond delay="0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245</TotalTime>
  <Words>110</Words>
  <Application>Microsoft Office PowerPoint</Application>
  <PresentationFormat>On-screen Show (4:3)</PresentationFormat>
  <Paragraphs>46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Rockwell Condensed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Bev Evans</dc:creator>
  <cp:lastModifiedBy>Sigita</cp:lastModifiedBy>
  <cp:revision>34</cp:revision>
  <dcterms:created xsi:type="dcterms:W3CDTF">2012-09-11T15:13:11Z</dcterms:created>
  <dcterms:modified xsi:type="dcterms:W3CDTF">2013-02-20T14:47:23Z</dcterms:modified>
</cp:coreProperties>
</file>