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168426-947C-41F8-970C-2B59A325E7F4}" type="datetimeFigureOut">
              <a:rPr lang="pl-PL" smtClean="0"/>
              <a:t>2013-03-05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12856F-619D-4B26-8D12-D737AE1953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7676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2856F-619D-4B26-8D12-D737AE19538D}" type="slidenum">
              <a:rPr lang="pl-PL" smtClean="0"/>
              <a:t>1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2856F-619D-4B26-8D12-D737AE19538D}" type="slidenum">
              <a:rPr lang="pl-PL" smtClean="0"/>
              <a:t>2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2856F-619D-4B26-8D12-D737AE19538D}" type="slidenum">
              <a:rPr lang="pl-PL" smtClean="0"/>
              <a:t>3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2013-03-05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2013-03-05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2013-03-05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2013-03-05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2013-03-05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2013-03-05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2013-03-05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2013-03-05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2013-03-05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2013-03-05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2013-03-05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2013-03-05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pl-PL" dirty="0" smtClean="0"/>
              <a:t>Baltic Sea on map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31640" y="1988840"/>
            <a:ext cx="6400800" cy="1752600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/>
              <a:t>The Sea Baltic  has the area of 385 thousand km2 .How  big area does the Baltic Sea contech in the scale  1 2000000 on map </a:t>
            </a:r>
            <a:endParaRPr lang="pl-P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Shell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How many </a:t>
            </a:r>
            <a:r>
              <a:rPr lang="pl-PL" dirty="0" err="1" smtClean="0"/>
              <a:t>shells</a:t>
            </a:r>
            <a:r>
              <a:rPr lang="pl-PL" dirty="0" smtClean="0"/>
              <a:t>  </a:t>
            </a:r>
            <a:r>
              <a:rPr lang="pl-PL" dirty="0" err="1" smtClean="0"/>
              <a:t>need</a:t>
            </a:r>
            <a:r>
              <a:rPr lang="pl-PL" dirty="0" smtClean="0"/>
              <a:t>  </a:t>
            </a:r>
            <a:r>
              <a:rPr lang="pl-PL" dirty="0" err="1" smtClean="0"/>
              <a:t>that</a:t>
            </a:r>
            <a:r>
              <a:rPr lang="pl-PL" dirty="0" smtClean="0"/>
              <a:t>  </a:t>
            </a:r>
            <a:r>
              <a:rPr lang="pl-PL" dirty="0" err="1" smtClean="0"/>
              <a:t>fill</a:t>
            </a:r>
            <a:r>
              <a:rPr lang="pl-PL" dirty="0" smtClean="0"/>
              <a:t>  </a:t>
            </a:r>
            <a:r>
              <a:rPr lang="pl-PL" dirty="0" err="1" smtClean="0"/>
              <a:t>them</a:t>
            </a:r>
            <a:r>
              <a:rPr lang="pl-PL" dirty="0" smtClean="0"/>
              <a:t> </a:t>
            </a:r>
            <a:r>
              <a:rPr lang="pl-PL" dirty="0" err="1" smtClean="0"/>
              <a:t>all</a:t>
            </a:r>
            <a:r>
              <a:rPr lang="pl-PL" dirty="0" smtClean="0"/>
              <a:t> Baltic </a:t>
            </a:r>
            <a:r>
              <a:rPr lang="pl-PL" dirty="0" err="1" smtClean="0"/>
              <a:t>coast</a:t>
            </a:r>
            <a:r>
              <a:rPr lang="pl-PL" dirty="0" smtClean="0"/>
              <a:t> </a:t>
            </a:r>
            <a:endParaRPr lang="pl-P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Answers</a:t>
            </a:r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Coast</a:t>
            </a:r>
            <a:r>
              <a:rPr lang="pl-PL" dirty="0" smtClean="0"/>
              <a:t>  - 8100km – 810000000m</a:t>
            </a:r>
          </a:p>
          <a:p>
            <a:r>
              <a:rPr lang="pl-PL" dirty="0" smtClean="0"/>
              <a:t>Shell – 2cm </a:t>
            </a:r>
          </a:p>
          <a:p>
            <a:r>
              <a:rPr lang="pl-PL" dirty="0" smtClean="0"/>
              <a:t>810000000 / 2 = 405000000 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58</Words>
  <Application>Microsoft Office PowerPoint</Application>
  <PresentationFormat>On-screen Show (4:3)</PresentationFormat>
  <Paragraphs>11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Motyw pakietu Office</vt:lpstr>
      <vt:lpstr>Baltic Sea on map</vt:lpstr>
      <vt:lpstr>Shell </vt:lpstr>
      <vt:lpstr>Answers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Ela</dc:creator>
  <cp:lastModifiedBy>Sigita</cp:lastModifiedBy>
  <cp:revision>3</cp:revision>
  <dcterms:created xsi:type="dcterms:W3CDTF">2013-03-04T07:18:46Z</dcterms:created>
  <dcterms:modified xsi:type="dcterms:W3CDTF">2013-03-05T18:23:14Z</dcterms:modified>
</cp:coreProperties>
</file>