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9"/>
    <p:sldMasterId id="2147483680" r:id="rId30"/>
    <p:sldMasterId id="2147483699" r:id="rId31"/>
  </p:sldMasterIdLst>
  <p:notesMasterIdLst>
    <p:notesMasterId r:id="rId61"/>
  </p:notesMasterIdLst>
  <p:sldIdLst>
    <p:sldId id="292" r:id="rId32"/>
    <p:sldId id="291" r:id="rId33"/>
    <p:sldId id="259" r:id="rId34"/>
    <p:sldId id="260" r:id="rId35"/>
    <p:sldId id="261" r:id="rId36"/>
    <p:sldId id="262" r:id="rId37"/>
    <p:sldId id="263" r:id="rId38"/>
    <p:sldId id="264" r:id="rId39"/>
    <p:sldId id="265" r:id="rId40"/>
    <p:sldId id="266" r:id="rId41"/>
    <p:sldId id="267" r:id="rId42"/>
    <p:sldId id="269" r:id="rId43"/>
    <p:sldId id="271" r:id="rId44"/>
    <p:sldId id="272" r:id="rId45"/>
    <p:sldId id="289" r:id="rId46"/>
    <p:sldId id="270" r:id="rId47"/>
    <p:sldId id="273" r:id="rId48"/>
    <p:sldId id="274" r:id="rId49"/>
    <p:sldId id="275" r:id="rId50"/>
    <p:sldId id="276" r:id="rId51"/>
    <p:sldId id="277" r:id="rId52"/>
    <p:sldId id="278" r:id="rId53"/>
    <p:sldId id="279" r:id="rId54"/>
    <p:sldId id="280" r:id="rId55"/>
    <p:sldId id="281" r:id="rId56"/>
    <p:sldId id="282" r:id="rId57"/>
    <p:sldId id="284" r:id="rId58"/>
    <p:sldId id="283" r:id="rId59"/>
    <p:sldId id="286" r:id="rId60"/>
  </p:sldIdLst>
  <p:sldSz cx="9144000" cy="6858000" type="screen4x3"/>
  <p:notesSz cx="6858000" cy="9144000"/>
  <p:custDataLst>
    <p:tags r:id="rId62"/>
  </p:custDataLst>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3399FF"/>
    <a:srgbClr val="CCFFCC"/>
    <a:srgbClr val="008000"/>
    <a:srgbClr val="009900"/>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977" autoAdjust="0"/>
  </p:normalViewPr>
  <p:slideViewPr>
    <p:cSldViewPr>
      <p:cViewPr>
        <p:scale>
          <a:sx n="66" d="100"/>
          <a:sy n="66" d="100"/>
        </p:scale>
        <p:origin x="-63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customXml" Target="../customXml/item26.xml"/><Relationship Id="rId39" Type="http://schemas.openxmlformats.org/officeDocument/2006/relationships/slide" Target="slides/slide8.xml"/><Relationship Id="rId21" Type="http://schemas.openxmlformats.org/officeDocument/2006/relationships/customXml" Target="../customXml/item21.xml"/><Relationship Id="rId34" Type="http://schemas.openxmlformats.org/officeDocument/2006/relationships/slide" Target="slides/slide3.xml"/><Relationship Id="rId42" Type="http://schemas.openxmlformats.org/officeDocument/2006/relationships/slide" Target="slides/slide11.xml"/><Relationship Id="rId47" Type="http://schemas.openxmlformats.org/officeDocument/2006/relationships/slide" Target="slides/slide16.xml"/><Relationship Id="rId50" Type="http://schemas.openxmlformats.org/officeDocument/2006/relationships/slide" Target="slides/slide19.xml"/><Relationship Id="rId55" Type="http://schemas.openxmlformats.org/officeDocument/2006/relationships/slide" Target="slides/slide24.xml"/><Relationship Id="rId63" Type="http://schemas.openxmlformats.org/officeDocument/2006/relationships/presProps" Target="presProps.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customXml" Target="../customXml/item16.xml"/><Relationship Id="rId20" Type="http://schemas.openxmlformats.org/officeDocument/2006/relationships/customXml" Target="../customXml/item20.xml"/><Relationship Id="rId29" Type="http://schemas.openxmlformats.org/officeDocument/2006/relationships/slideMaster" Target="slideMasters/slideMaster1.xml"/><Relationship Id="rId41" Type="http://schemas.openxmlformats.org/officeDocument/2006/relationships/slide" Target="slides/slide10.xml"/><Relationship Id="rId54" Type="http://schemas.openxmlformats.org/officeDocument/2006/relationships/slide" Target="slides/slide23.xml"/><Relationship Id="rId62"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slide" Target="slides/slide1.xml"/><Relationship Id="rId37" Type="http://schemas.openxmlformats.org/officeDocument/2006/relationships/slide" Target="slides/slide6.xml"/><Relationship Id="rId40" Type="http://schemas.openxmlformats.org/officeDocument/2006/relationships/slide" Target="slides/slide9.xml"/><Relationship Id="rId45" Type="http://schemas.openxmlformats.org/officeDocument/2006/relationships/slide" Target="slides/slide14.xml"/><Relationship Id="rId53" Type="http://schemas.openxmlformats.org/officeDocument/2006/relationships/slide" Target="slides/slide22.xml"/><Relationship Id="rId58" Type="http://schemas.openxmlformats.org/officeDocument/2006/relationships/slide" Target="slides/slide27.xml"/><Relationship Id="rId66"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slide" Target="slides/slide5.xml"/><Relationship Id="rId49" Type="http://schemas.openxmlformats.org/officeDocument/2006/relationships/slide" Target="slides/slide18.xml"/><Relationship Id="rId57" Type="http://schemas.openxmlformats.org/officeDocument/2006/relationships/slide" Target="slides/slide26.xml"/><Relationship Id="rId61" Type="http://schemas.openxmlformats.org/officeDocument/2006/relationships/notesMaster" Target="notesMasters/notesMaster1.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slideMaster" Target="slideMasters/slideMaster3.xml"/><Relationship Id="rId44" Type="http://schemas.openxmlformats.org/officeDocument/2006/relationships/slide" Target="slides/slide13.xml"/><Relationship Id="rId52" Type="http://schemas.openxmlformats.org/officeDocument/2006/relationships/slide" Target="slides/slide21.xml"/><Relationship Id="rId60" Type="http://schemas.openxmlformats.org/officeDocument/2006/relationships/slide" Target="slides/slide29.xml"/><Relationship Id="rId65"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slideMaster" Target="slideMasters/slideMaster2.xml"/><Relationship Id="rId35" Type="http://schemas.openxmlformats.org/officeDocument/2006/relationships/slide" Target="slides/slide4.xml"/><Relationship Id="rId43" Type="http://schemas.openxmlformats.org/officeDocument/2006/relationships/slide" Target="slides/slide12.xml"/><Relationship Id="rId48" Type="http://schemas.openxmlformats.org/officeDocument/2006/relationships/slide" Target="slides/slide17.xml"/><Relationship Id="rId56" Type="http://schemas.openxmlformats.org/officeDocument/2006/relationships/slide" Target="slides/slide25.xml"/><Relationship Id="rId64" Type="http://schemas.openxmlformats.org/officeDocument/2006/relationships/viewProps" Target="viewProps.xml"/><Relationship Id="rId8" Type="http://schemas.openxmlformats.org/officeDocument/2006/relationships/customXml" Target="../customXml/item8.xml"/><Relationship Id="rId51" Type="http://schemas.openxmlformats.org/officeDocument/2006/relationships/slide" Target="slides/slide20.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slide" Target="slides/slide2.xml"/><Relationship Id="rId38" Type="http://schemas.openxmlformats.org/officeDocument/2006/relationships/slide" Target="slides/slide7.xml"/><Relationship Id="rId46" Type="http://schemas.openxmlformats.org/officeDocument/2006/relationships/slide" Target="slides/slide15.xml"/><Relationship Id="rId5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E08641-A115-4B95-A0C1-BBFBADB83452}" type="datetimeFigureOut">
              <a:rPr lang="lt-LT" smtClean="0"/>
              <a:pPr/>
              <a:t>2013.03.12</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F89002-AD71-4064-8DF3-BB6E8731526C}" type="slidenum">
              <a:rPr lang="lt-LT" smtClean="0"/>
              <a:pPr/>
              <a:t>‹#›</a:t>
            </a:fld>
            <a:endParaRPr lang="lt-LT"/>
          </a:p>
        </p:txBody>
      </p:sp>
    </p:spTree>
    <p:extLst>
      <p:ext uri="{BB962C8B-B14F-4D97-AF65-F5344CB8AC3E}">
        <p14:creationId xmlns:p14="http://schemas.microsoft.com/office/powerpoint/2010/main" val="1700131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lt-LT" dirty="0" smtClean="0"/>
              <a:t>P</a:t>
            </a:r>
            <a:r>
              <a:rPr lang="en-US" dirty="0" err="1" smtClean="0"/>
              <a:t>irmiausia</a:t>
            </a:r>
            <a:r>
              <a:rPr lang="lt-LT" dirty="0" smtClean="0"/>
              <a:t> m</a:t>
            </a:r>
            <a:r>
              <a:rPr lang="en-US" dirty="0" err="1" smtClean="0"/>
              <a:t>okiniai</a:t>
            </a:r>
            <a:r>
              <a:rPr lang="en-US" dirty="0" smtClean="0"/>
              <a:t> </a:t>
            </a:r>
            <a:r>
              <a:rPr lang="en-US" dirty="0" err="1" smtClean="0"/>
              <a:t>supa</a:t>
            </a:r>
            <a:r>
              <a:rPr lang="lt-LT" dirty="0" smtClean="0"/>
              <a:t>ž</a:t>
            </a:r>
            <a:r>
              <a:rPr lang="en-US" dirty="0" err="1" smtClean="0"/>
              <a:t>indinami</a:t>
            </a:r>
            <a:r>
              <a:rPr lang="en-US" dirty="0" smtClean="0"/>
              <a:t> </a:t>
            </a:r>
            <a:r>
              <a:rPr lang="lt-LT" dirty="0" smtClean="0"/>
              <a:t>su pasakojimu.</a:t>
            </a:r>
            <a:r>
              <a:rPr lang="lt-LT" baseline="0" dirty="0" smtClean="0"/>
              <a:t> Jį gali skaityti mokytoja ar raiškiai skaitantys mokiniai. Kur yra dialogas gali skaityti keli vaikai. Po teksto skaitymo, jei reikia (pagal mokinių gebėjimų lygį), galima dar kartą prisiminti visą įvykių eigą. Mokiniams išdalijamos lentelės, kuriose jie turės pažymėti atsakymo skaičių (Pvz. 1 klausimas/*atsakymo skaičius). Jei mokinys neteisingai atsakė, savo skaičių perbraukia, o jei teisingai – palieka. Taip susiskaičiuos taškus testo pabaigoje. Po teksto analizės ir testo galima pasiūlyti šią istoriją suvaidinti.</a:t>
            </a:r>
            <a:endParaRPr lang="lt-LT" dirty="0" smtClean="0"/>
          </a:p>
          <a:p>
            <a:pPr marL="0" marR="0" lvl="0" indent="0" algn="l" defTabSz="914400" rtl="0" eaLnBrk="1" fontAlgn="base" latinLnBrk="0" hangingPunct="1">
              <a:lnSpc>
                <a:spcPct val="100000"/>
              </a:lnSpc>
              <a:spcBef>
                <a:spcPct val="0"/>
              </a:spcBef>
              <a:spcAft>
                <a:spcPct val="0"/>
              </a:spcAft>
              <a:buClrTx/>
              <a:buSzTx/>
              <a:buFontTx/>
              <a:buNone/>
              <a:tabLst/>
              <a:defRPr/>
            </a:pPr>
            <a:endParaRPr lang="lt-LT" dirty="0"/>
          </a:p>
        </p:txBody>
      </p:sp>
      <p:sp>
        <p:nvSpPr>
          <p:cNvPr id="4" name="Skaidrės numerio vietos rezervavimo ženklas 3"/>
          <p:cNvSpPr>
            <a:spLocks noGrp="1"/>
          </p:cNvSpPr>
          <p:nvPr>
            <p:ph type="sldNum" sz="quarter" idx="10"/>
          </p:nvPr>
        </p:nvSpPr>
        <p:spPr/>
        <p:txBody>
          <a:bodyPr/>
          <a:lstStyle/>
          <a:p>
            <a:pPr>
              <a:defRPr/>
            </a:pPr>
            <a:fld id="{4502B29F-68D6-4778-9FEB-DDBD5EB25E3A}" type="slidenum">
              <a:rPr lang="lt-LT" smtClean="0">
                <a:solidFill>
                  <a:prstClr val="black"/>
                </a:solidFill>
              </a:rPr>
              <a:pPr>
                <a:defRPr/>
              </a:pPr>
              <a:t>1</a:t>
            </a:fld>
            <a:endParaRPr lang="lt-LT" dirty="0">
              <a:solidFill>
                <a:prstClr val="black"/>
              </a:solidFill>
            </a:endParaRPr>
          </a:p>
        </p:txBody>
      </p:sp>
    </p:spTree>
    <p:extLst>
      <p:ext uri="{BB962C8B-B14F-4D97-AF65-F5344CB8AC3E}">
        <p14:creationId xmlns:p14="http://schemas.microsoft.com/office/powerpoint/2010/main" val="4044257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xml"/></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3.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2.png"/><Relationship Id="rId2" Type="http://schemas.openxmlformats.org/officeDocument/2006/relationships/tags" Target="../tags/tag2.xml"/><Relationship Id="rId1" Type="http://schemas.openxmlformats.org/officeDocument/2006/relationships/customXml" Target="../../customXml/item25.xml"/><Relationship Id="rId6" Type="http://schemas.openxmlformats.org/officeDocument/2006/relationships/tags" Target="../tags/tag6.xml"/><Relationship Id="rId11" Type="http://schemas.openxmlformats.org/officeDocument/2006/relationships/image" Target="../media/image1.png"/><Relationship Id="rId5" Type="http://schemas.openxmlformats.org/officeDocument/2006/relationships/tags" Target="../tags/tag5.xml"/><Relationship Id="rId10" Type="http://schemas.openxmlformats.org/officeDocument/2006/relationships/slideMaster" Target="../slideMasters/slideMaster1.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1.xml"/><Relationship Id="rId7" Type="http://schemas.openxmlformats.org/officeDocument/2006/relationships/image" Target="../media/image1.png"/><Relationship Id="rId2" Type="http://schemas.openxmlformats.org/officeDocument/2006/relationships/tags" Target="../tags/tag10.xml"/><Relationship Id="rId1" Type="http://schemas.openxmlformats.org/officeDocument/2006/relationships/customXml" Target="../../customXml/item15.xml"/><Relationship Id="rId6" Type="http://schemas.openxmlformats.org/officeDocument/2006/relationships/slideMaster" Target="../slideMasters/slideMaster1.xml"/><Relationship Id="rId5" Type="http://schemas.openxmlformats.org/officeDocument/2006/relationships/tags" Target="../tags/tag13.xml"/><Relationship Id="rId4" Type="http://schemas.openxmlformats.org/officeDocument/2006/relationships/tags" Target="../tags/tag12.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5.xml"/><Relationship Id="rId7" Type="http://schemas.openxmlformats.org/officeDocument/2006/relationships/image" Target="../media/image1.png"/><Relationship Id="rId2" Type="http://schemas.openxmlformats.org/officeDocument/2006/relationships/tags" Target="../tags/tag14.xml"/><Relationship Id="rId1" Type="http://schemas.openxmlformats.org/officeDocument/2006/relationships/customXml" Target="../../customXml/item11.xml"/><Relationship Id="rId6" Type="http://schemas.openxmlformats.org/officeDocument/2006/relationships/slideMaster" Target="../slideMasters/slideMaster1.xml"/><Relationship Id="rId5" Type="http://schemas.openxmlformats.org/officeDocument/2006/relationships/tags" Target="../tags/tag17.xml"/><Relationship Id="rId4" Type="http://schemas.openxmlformats.org/officeDocument/2006/relationships/tags" Target="../tags/tag16.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9.xml"/><Relationship Id="rId7" Type="http://schemas.openxmlformats.org/officeDocument/2006/relationships/image" Target="../media/image1.png"/><Relationship Id="rId2" Type="http://schemas.openxmlformats.org/officeDocument/2006/relationships/tags" Target="../tags/tag18.xml"/><Relationship Id="rId1" Type="http://schemas.openxmlformats.org/officeDocument/2006/relationships/customXml" Target="../../customXml/item27.xml"/><Relationship Id="rId6" Type="http://schemas.openxmlformats.org/officeDocument/2006/relationships/slideMaster" Target="../slideMasters/slideMaster1.xml"/><Relationship Id="rId5" Type="http://schemas.openxmlformats.org/officeDocument/2006/relationships/tags" Target="../tags/tag21.xml"/><Relationship Id="rId4" Type="http://schemas.openxmlformats.org/officeDocument/2006/relationships/tags" Target="../tags/tag20.xml"/></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28.xml"/><Relationship Id="rId13" Type="http://schemas.openxmlformats.org/officeDocument/2006/relationships/image" Target="../media/image3.png"/><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image" Target="../media/image2.png"/><Relationship Id="rId2" Type="http://schemas.openxmlformats.org/officeDocument/2006/relationships/tags" Target="../tags/tag22.xml"/><Relationship Id="rId1" Type="http://schemas.openxmlformats.org/officeDocument/2006/relationships/customXml" Target="../../customXml/item12.xml"/><Relationship Id="rId6" Type="http://schemas.openxmlformats.org/officeDocument/2006/relationships/tags" Target="../tags/tag26.xml"/><Relationship Id="rId11" Type="http://schemas.openxmlformats.org/officeDocument/2006/relationships/image" Target="../media/image1.png"/><Relationship Id="rId5" Type="http://schemas.openxmlformats.org/officeDocument/2006/relationships/tags" Target="../tags/tag25.xml"/><Relationship Id="rId10" Type="http://schemas.openxmlformats.org/officeDocument/2006/relationships/slideMaster" Target="../slideMasters/slideMaster1.xml"/><Relationship Id="rId4" Type="http://schemas.openxmlformats.org/officeDocument/2006/relationships/tags" Target="../tags/tag24.xml"/><Relationship Id="rId9" Type="http://schemas.openxmlformats.org/officeDocument/2006/relationships/tags" Target="../tags/tag29.xml"/><Relationship Id="rId1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image" Target="../media/image3.png"/><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image" Target="../media/image2.png"/><Relationship Id="rId2" Type="http://schemas.openxmlformats.org/officeDocument/2006/relationships/tags" Target="../tags/tag30.xml"/><Relationship Id="rId1" Type="http://schemas.openxmlformats.org/officeDocument/2006/relationships/customXml" Target="../../customXml/item18.xml"/><Relationship Id="rId6" Type="http://schemas.openxmlformats.org/officeDocument/2006/relationships/tags" Target="../tags/tag34.xml"/><Relationship Id="rId11" Type="http://schemas.openxmlformats.org/officeDocument/2006/relationships/image" Target="../media/image1.png"/><Relationship Id="rId5" Type="http://schemas.openxmlformats.org/officeDocument/2006/relationships/tags" Target="../tags/tag33.xml"/><Relationship Id="rId10" Type="http://schemas.openxmlformats.org/officeDocument/2006/relationships/slideMaster" Target="../slideMasters/slideMaster1.xml"/><Relationship Id="rId4" Type="http://schemas.openxmlformats.org/officeDocument/2006/relationships/tags" Target="../tags/tag32.xml"/><Relationship Id="rId9" Type="http://schemas.openxmlformats.org/officeDocument/2006/relationships/tags" Target="../tags/tag37.xml"/><Relationship Id="rId1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44.xml"/><Relationship Id="rId13" Type="http://schemas.openxmlformats.org/officeDocument/2006/relationships/image" Target="../media/image3.png"/><Relationship Id="rId3" Type="http://schemas.openxmlformats.org/officeDocument/2006/relationships/tags" Target="../tags/tag39.xml"/><Relationship Id="rId7" Type="http://schemas.openxmlformats.org/officeDocument/2006/relationships/tags" Target="../tags/tag43.xml"/><Relationship Id="rId12" Type="http://schemas.openxmlformats.org/officeDocument/2006/relationships/image" Target="../media/image2.png"/><Relationship Id="rId2" Type="http://schemas.openxmlformats.org/officeDocument/2006/relationships/tags" Target="../tags/tag38.xml"/><Relationship Id="rId1" Type="http://schemas.openxmlformats.org/officeDocument/2006/relationships/customXml" Target="../../customXml/item14.xml"/><Relationship Id="rId6" Type="http://schemas.openxmlformats.org/officeDocument/2006/relationships/tags" Target="../tags/tag42.xml"/><Relationship Id="rId11" Type="http://schemas.openxmlformats.org/officeDocument/2006/relationships/image" Target="../media/image1.png"/><Relationship Id="rId5" Type="http://schemas.openxmlformats.org/officeDocument/2006/relationships/tags" Target="../tags/tag41.xml"/><Relationship Id="rId10" Type="http://schemas.openxmlformats.org/officeDocument/2006/relationships/slideMaster" Target="../slideMasters/slideMaster1.xml"/><Relationship Id="rId4" Type="http://schemas.openxmlformats.org/officeDocument/2006/relationships/tags" Target="../tags/tag40.xml"/><Relationship Id="rId9" Type="http://schemas.openxmlformats.org/officeDocument/2006/relationships/tags" Target="../tags/tag45.xml"/><Relationship Id="rId1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8" Type="http://schemas.openxmlformats.org/officeDocument/2006/relationships/tags" Target="../tags/tag52.xml"/><Relationship Id="rId13" Type="http://schemas.openxmlformats.org/officeDocument/2006/relationships/image" Target="../media/image3.png"/><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image" Target="../media/image2.png"/><Relationship Id="rId2" Type="http://schemas.openxmlformats.org/officeDocument/2006/relationships/tags" Target="../tags/tag46.xml"/><Relationship Id="rId1" Type="http://schemas.openxmlformats.org/officeDocument/2006/relationships/customXml" Target="../../customXml/item4.xml"/><Relationship Id="rId6" Type="http://schemas.openxmlformats.org/officeDocument/2006/relationships/tags" Target="../tags/tag50.xml"/><Relationship Id="rId11" Type="http://schemas.openxmlformats.org/officeDocument/2006/relationships/image" Target="../media/image1.png"/><Relationship Id="rId5" Type="http://schemas.openxmlformats.org/officeDocument/2006/relationships/tags" Target="../tags/tag49.xml"/><Relationship Id="rId10" Type="http://schemas.openxmlformats.org/officeDocument/2006/relationships/slideMaster" Target="../slideMasters/slideMaster1.xml"/><Relationship Id="rId4" Type="http://schemas.openxmlformats.org/officeDocument/2006/relationships/tags" Target="../tags/tag48.xml"/><Relationship Id="rId9" Type="http://schemas.openxmlformats.org/officeDocument/2006/relationships/tags" Target="../tags/tag53.xml"/><Relationship Id="rId1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image" Target="../media/image3.png"/><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image" Target="../media/image2.png"/><Relationship Id="rId2" Type="http://schemas.openxmlformats.org/officeDocument/2006/relationships/tags" Target="../tags/tag54.xml"/><Relationship Id="rId1" Type="http://schemas.openxmlformats.org/officeDocument/2006/relationships/customXml" Target="../../customXml/item22.xml"/><Relationship Id="rId6" Type="http://schemas.openxmlformats.org/officeDocument/2006/relationships/tags" Target="../tags/tag58.xml"/><Relationship Id="rId11" Type="http://schemas.openxmlformats.org/officeDocument/2006/relationships/image" Target="../media/image1.png"/><Relationship Id="rId5" Type="http://schemas.openxmlformats.org/officeDocument/2006/relationships/tags" Target="../tags/tag57.xml"/><Relationship Id="rId10" Type="http://schemas.openxmlformats.org/officeDocument/2006/relationships/slideMaster" Target="../slideMasters/slideMaster1.xml"/><Relationship Id="rId4" Type="http://schemas.openxmlformats.org/officeDocument/2006/relationships/tags" Target="../tags/tag56.xml"/><Relationship Id="rId9" Type="http://schemas.openxmlformats.org/officeDocument/2006/relationships/tags" Target="../tags/tag61.xml"/><Relationship Id="rId1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63.xml"/><Relationship Id="rId7" Type="http://schemas.openxmlformats.org/officeDocument/2006/relationships/tags" Target="../tags/tag67.xml"/><Relationship Id="rId2" Type="http://schemas.openxmlformats.org/officeDocument/2006/relationships/tags" Target="../tags/tag62.xml"/><Relationship Id="rId1" Type="http://schemas.openxmlformats.org/officeDocument/2006/relationships/customXml" Target="../../customXml/item26.xml"/><Relationship Id="rId6" Type="http://schemas.openxmlformats.org/officeDocument/2006/relationships/tags" Target="../tags/tag66.xml"/><Relationship Id="rId11" Type="http://schemas.openxmlformats.org/officeDocument/2006/relationships/image" Target="../media/image3.png"/><Relationship Id="rId5" Type="http://schemas.openxmlformats.org/officeDocument/2006/relationships/tags" Target="../tags/tag65.xml"/><Relationship Id="rId10" Type="http://schemas.openxmlformats.org/officeDocument/2006/relationships/image" Target="../media/image2.png"/><Relationship Id="rId4" Type="http://schemas.openxmlformats.org/officeDocument/2006/relationships/tags" Target="../tags/tag64.xml"/><Relationship Id="rId9"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69.xml"/><Relationship Id="rId7" Type="http://schemas.openxmlformats.org/officeDocument/2006/relationships/tags" Target="../tags/tag73.xml"/><Relationship Id="rId2" Type="http://schemas.openxmlformats.org/officeDocument/2006/relationships/tags" Target="../tags/tag68.xml"/><Relationship Id="rId1" Type="http://schemas.openxmlformats.org/officeDocument/2006/relationships/customXml" Target="../../customXml/item17.xml"/><Relationship Id="rId6" Type="http://schemas.openxmlformats.org/officeDocument/2006/relationships/tags" Target="../tags/tag72.xml"/><Relationship Id="rId11" Type="http://schemas.openxmlformats.org/officeDocument/2006/relationships/image" Target="../media/image3.png"/><Relationship Id="rId5" Type="http://schemas.openxmlformats.org/officeDocument/2006/relationships/tags" Target="../tags/tag71.xml"/><Relationship Id="rId10" Type="http://schemas.openxmlformats.org/officeDocument/2006/relationships/image" Target="../media/image2.png"/><Relationship Id="rId4" Type="http://schemas.openxmlformats.org/officeDocument/2006/relationships/tags" Target="../tags/tag70.xml"/><Relationship Id="rId9"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75.xml"/><Relationship Id="rId7" Type="http://schemas.openxmlformats.org/officeDocument/2006/relationships/tags" Target="../tags/tag79.xml"/><Relationship Id="rId2" Type="http://schemas.openxmlformats.org/officeDocument/2006/relationships/tags" Target="../tags/tag74.xml"/><Relationship Id="rId1" Type="http://schemas.openxmlformats.org/officeDocument/2006/relationships/customXml" Target="../../customXml/item19.xml"/><Relationship Id="rId6" Type="http://schemas.openxmlformats.org/officeDocument/2006/relationships/tags" Target="../tags/tag78.xml"/><Relationship Id="rId11" Type="http://schemas.openxmlformats.org/officeDocument/2006/relationships/image" Target="../media/image3.png"/><Relationship Id="rId5" Type="http://schemas.openxmlformats.org/officeDocument/2006/relationships/tags" Target="../tags/tag77.xml"/><Relationship Id="rId10" Type="http://schemas.openxmlformats.org/officeDocument/2006/relationships/image" Target="../media/image2.png"/><Relationship Id="rId4" Type="http://schemas.openxmlformats.org/officeDocument/2006/relationships/tags" Target="../tags/tag76.xml"/><Relationship Id="rId9"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81.xml"/><Relationship Id="rId7" Type="http://schemas.openxmlformats.org/officeDocument/2006/relationships/tags" Target="../tags/tag85.xml"/><Relationship Id="rId2" Type="http://schemas.openxmlformats.org/officeDocument/2006/relationships/tags" Target="../tags/tag80.xml"/><Relationship Id="rId1" Type="http://schemas.openxmlformats.org/officeDocument/2006/relationships/customXml" Target="../../customXml/item23.xml"/><Relationship Id="rId6" Type="http://schemas.openxmlformats.org/officeDocument/2006/relationships/tags" Target="../tags/tag84.xml"/><Relationship Id="rId11" Type="http://schemas.openxmlformats.org/officeDocument/2006/relationships/image" Target="../media/image3.png"/><Relationship Id="rId5" Type="http://schemas.openxmlformats.org/officeDocument/2006/relationships/tags" Target="../tags/tag83.xml"/><Relationship Id="rId10" Type="http://schemas.openxmlformats.org/officeDocument/2006/relationships/image" Target="../media/image2.png"/><Relationship Id="rId4" Type="http://schemas.openxmlformats.org/officeDocument/2006/relationships/tags" Target="../tags/tag82.xml"/><Relationship Id="rId9"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8" Type="http://schemas.openxmlformats.org/officeDocument/2006/relationships/tags" Target="../tags/tag92.xml"/><Relationship Id="rId13" Type="http://schemas.openxmlformats.org/officeDocument/2006/relationships/image" Target="../media/image3.png"/><Relationship Id="rId3" Type="http://schemas.openxmlformats.org/officeDocument/2006/relationships/tags" Target="../tags/tag87.xml"/><Relationship Id="rId7" Type="http://schemas.openxmlformats.org/officeDocument/2006/relationships/tags" Target="../tags/tag91.xml"/><Relationship Id="rId12" Type="http://schemas.openxmlformats.org/officeDocument/2006/relationships/image" Target="../media/image2.png"/><Relationship Id="rId2" Type="http://schemas.openxmlformats.org/officeDocument/2006/relationships/tags" Target="../tags/tag86.xml"/><Relationship Id="rId1" Type="http://schemas.openxmlformats.org/officeDocument/2006/relationships/customXml" Target="../../customXml/item8.xml"/><Relationship Id="rId6" Type="http://schemas.openxmlformats.org/officeDocument/2006/relationships/tags" Target="../tags/tag90.xml"/><Relationship Id="rId11" Type="http://schemas.openxmlformats.org/officeDocument/2006/relationships/image" Target="../media/image1.png"/><Relationship Id="rId5" Type="http://schemas.openxmlformats.org/officeDocument/2006/relationships/tags" Target="../tags/tag89.xml"/><Relationship Id="rId10" Type="http://schemas.openxmlformats.org/officeDocument/2006/relationships/slideMaster" Target="../slideMasters/slideMaster1.xml"/><Relationship Id="rId4" Type="http://schemas.openxmlformats.org/officeDocument/2006/relationships/tags" Target="../tags/tag88.xml"/><Relationship Id="rId9" Type="http://schemas.openxmlformats.org/officeDocument/2006/relationships/tags" Target="../tags/tag93.xml"/><Relationship Id="rId1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4.xml"/><Relationship Id="rId1" Type="http://schemas.openxmlformats.org/officeDocument/2006/relationships/customXml" Target="../../customXml/item9.xml"/><Relationship Id="rId4"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96.xml"/><Relationship Id="rId7" Type="http://schemas.openxmlformats.org/officeDocument/2006/relationships/tags" Target="../tags/tag100.xml"/><Relationship Id="rId2" Type="http://schemas.openxmlformats.org/officeDocument/2006/relationships/tags" Target="../tags/tag95.xml"/><Relationship Id="rId1" Type="http://schemas.openxmlformats.org/officeDocument/2006/relationships/customXml" Target="../../customXml/item6.xml"/><Relationship Id="rId6" Type="http://schemas.openxmlformats.org/officeDocument/2006/relationships/tags" Target="../tags/tag99.xml"/><Relationship Id="rId11" Type="http://schemas.openxmlformats.org/officeDocument/2006/relationships/image" Target="../media/image3.png"/><Relationship Id="rId5" Type="http://schemas.openxmlformats.org/officeDocument/2006/relationships/tags" Target="../tags/tag98.xml"/><Relationship Id="rId10" Type="http://schemas.openxmlformats.org/officeDocument/2006/relationships/image" Target="../media/image2.png"/><Relationship Id="rId4" Type="http://schemas.openxmlformats.org/officeDocument/2006/relationships/tags" Target="../tags/tag97.xml"/><Relationship Id="rId9"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02.xml"/><Relationship Id="rId7" Type="http://schemas.openxmlformats.org/officeDocument/2006/relationships/image" Target="../media/image1.png"/><Relationship Id="rId2" Type="http://schemas.openxmlformats.org/officeDocument/2006/relationships/tags" Target="../tags/tag101.xml"/><Relationship Id="rId1" Type="http://schemas.openxmlformats.org/officeDocument/2006/relationships/customXml" Target="../../customXml/item21.xml"/><Relationship Id="rId6" Type="http://schemas.openxmlformats.org/officeDocument/2006/relationships/slideMaster" Target="../slideMasters/slideMaster1.xml"/><Relationship Id="rId5" Type="http://schemas.openxmlformats.org/officeDocument/2006/relationships/tags" Target="../tags/tag104.xml"/><Relationship Id="rId4" Type="http://schemas.openxmlformats.org/officeDocument/2006/relationships/tags" Target="../tags/tag103.xml"/></Relationships>
</file>

<file path=ppt/slideLayouts/_rels/slideLayout30.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06.xml"/><Relationship Id="rId7" Type="http://schemas.openxmlformats.org/officeDocument/2006/relationships/tags" Target="../tags/tag110.xml"/><Relationship Id="rId2" Type="http://schemas.openxmlformats.org/officeDocument/2006/relationships/tags" Target="../tags/tag105.xml"/><Relationship Id="rId1" Type="http://schemas.openxmlformats.org/officeDocument/2006/relationships/customXml" Target="../../customXml/item28.xml"/><Relationship Id="rId6" Type="http://schemas.openxmlformats.org/officeDocument/2006/relationships/tags" Target="../tags/tag109.xml"/><Relationship Id="rId11" Type="http://schemas.openxmlformats.org/officeDocument/2006/relationships/image" Target="../media/image3.png"/><Relationship Id="rId5" Type="http://schemas.openxmlformats.org/officeDocument/2006/relationships/tags" Target="../tags/tag108.xml"/><Relationship Id="rId10" Type="http://schemas.openxmlformats.org/officeDocument/2006/relationships/image" Target="../media/image2.png"/><Relationship Id="rId4" Type="http://schemas.openxmlformats.org/officeDocument/2006/relationships/tags" Target="../tags/tag107.xml"/><Relationship Id="rId9"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12.xml"/><Relationship Id="rId7" Type="http://schemas.openxmlformats.org/officeDocument/2006/relationships/tags" Target="../tags/tag116.xml"/><Relationship Id="rId2" Type="http://schemas.openxmlformats.org/officeDocument/2006/relationships/tags" Target="../tags/tag111.xml"/><Relationship Id="rId1" Type="http://schemas.openxmlformats.org/officeDocument/2006/relationships/customXml" Target="../../customXml/item20.xml"/><Relationship Id="rId6" Type="http://schemas.openxmlformats.org/officeDocument/2006/relationships/tags" Target="../tags/tag115.xml"/><Relationship Id="rId11" Type="http://schemas.openxmlformats.org/officeDocument/2006/relationships/image" Target="../media/image3.png"/><Relationship Id="rId5" Type="http://schemas.openxmlformats.org/officeDocument/2006/relationships/tags" Target="../tags/tag114.xml"/><Relationship Id="rId10" Type="http://schemas.openxmlformats.org/officeDocument/2006/relationships/image" Target="../media/image2.png"/><Relationship Id="rId4" Type="http://schemas.openxmlformats.org/officeDocument/2006/relationships/tags" Target="../tags/tag113.xml"/><Relationship Id="rId9"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18.xml"/><Relationship Id="rId7" Type="http://schemas.openxmlformats.org/officeDocument/2006/relationships/tags" Target="../tags/tag122.xml"/><Relationship Id="rId2" Type="http://schemas.openxmlformats.org/officeDocument/2006/relationships/tags" Target="../tags/tag117.xml"/><Relationship Id="rId1" Type="http://schemas.openxmlformats.org/officeDocument/2006/relationships/customXml" Target="../../customXml/item1.xml"/><Relationship Id="rId6" Type="http://schemas.openxmlformats.org/officeDocument/2006/relationships/tags" Target="../tags/tag121.xml"/><Relationship Id="rId11" Type="http://schemas.openxmlformats.org/officeDocument/2006/relationships/image" Target="../media/image3.png"/><Relationship Id="rId5" Type="http://schemas.openxmlformats.org/officeDocument/2006/relationships/tags" Target="../tags/tag120.xml"/><Relationship Id="rId10" Type="http://schemas.openxmlformats.org/officeDocument/2006/relationships/image" Target="../media/image2.png"/><Relationship Id="rId4" Type="http://schemas.openxmlformats.org/officeDocument/2006/relationships/tags" Target="../tags/tag119.xml"/><Relationship Id="rId9"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24.xml"/><Relationship Id="rId7" Type="http://schemas.openxmlformats.org/officeDocument/2006/relationships/tags" Target="../tags/tag128.xml"/><Relationship Id="rId2" Type="http://schemas.openxmlformats.org/officeDocument/2006/relationships/tags" Target="../tags/tag123.xml"/><Relationship Id="rId1" Type="http://schemas.openxmlformats.org/officeDocument/2006/relationships/customXml" Target="../../customXml/item13.xml"/><Relationship Id="rId6" Type="http://schemas.openxmlformats.org/officeDocument/2006/relationships/tags" Target="../tags/tag127.xml"/><Relationship Id="rId11" Type="http://schemas.openxmlformats.org/officeDocument/2006/relationships/image" Target="../media/image3.png"/><Relationship Id="rId5" Type="http://schemas.openxmlformats.org/officeDocument/2006/relationships/tags" Target="../tags/tag126.xml"/><Relationship Id="rId10" Type="http://schemas.openxmlformats.org/officeDocument/2006/relationships/image" Target="../media/image2.png"/><Relationship Id="rId4" Type="http://schemas.openxmlformats.org/officeDocument/2006/relationships/tags" Target="../tags/tag125.xml"/><Relationship Id="rId9"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8" Type="http://schemas.openxmlformats.org/officeDocument/2006/relationships/tags" Target="../tags/tag135.xml"/><Relationship Id="rId13" Type="http://schemas.openxmlformats.org/officeDocument/2006/relationships/image" Target="../media/image3.png"/><Relationship Id="rId3" Type="http://schemas.openxmlformats.org/officeDocument/2006/relationships/tags" Target="../tags/tag130.xml"/><Relationship Id="rId7" Type="http://schemas.openxmlformats.org/officeDocument/2006/relationships/tags" Target="../tags/tag134.xml"/><Relationship Id="rId12" Type="http://schemas.openxmlformats.org/officeDocument/2006/relationships/image" Target="../media/image2.png"/><Relationship Id="rId2" Type="http://schemas.openxmlformats.org/officeDocument/2006/relationships/tags" Target="../tags/tag129.xml"/><Relationship Id="rId1" Type="http://schemas.openxmlformats.org/officeDocument/2006/relationships/customXml" Target="../../customXml/item24.xml"/><Relationship Id="rId6" Type="http://schemas.openxmlformats.org/officeDocument/2006/relationships/tags" Target="../tags/tag133.xml"/><Relationship Id="rId11" Type="http://schemas.openxmlformats.org/officeDocument/2006/relationships/image" Target="../media/image1.png"/><Relationship Id="rId5" Type="http://schemas.openxmlformats.org/officeDocument/2006/relationships/tags" Target="../tags/tag132.xml"/><Relationship Id="rId10" Type="http://schemas.openxmlformats.org/officeDocument/2006/relationships/slideMaster" Target="../slideMasters/slideMaster1.xml"/><Relationship Id="rId4" Type="http://schemas.openxmlformats.org/officeDocument/2006/relationships/tags" Target="../tags/tag131.xml"/><Relationship Id="rId9" Type="http://schemas.openxmlformats.org/officeDocument/2006/relationships/tags" Target="../tags/tag136.xml"/><Relationship Id="rId14" Type="http://schemas.openxmlformats.org/officeDocument/2006/relationships/image" Target="../media/image4.png"/></Relationships>
</file>

<file path=ppt/slideLayouts/_rels/slideLayout35.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38.xml"/><Relationship Id="rId7" Type="http://schemas.openxmlformats.org/officeDocument/2006/relationships/tags" Target="../tags/tag142.xml"/><Relationship Id="rId2" Type="http://schemas.openxmlformats.org/officeDocument/2006/relationships/tags" Target="../tags/tag137.xml"/><Relationship Id="rId1" Type="http://schemas.openxmlformats.org/officeDocument/2006/relationships/customXml" Target="../../customXml/item10.xml"/><Relationship Id="rId6" Type="http://schemas.openxmlformats.org/officeDocument/2006/relationships/tags" Target="../tags/tag141.xml"/><Relationship Id="rId11" Type="http://schemas.openxmlformats.org/officeDocument/2006/relationships/image" Target="../media/image3.png"/><Relationship Id="rId5" Type="http://schemas.openxmlformats.org/officeDocument/2006/relationships/tags" Target="../tags/tag140.xml"/><Relationship Id="rId10" Type="http://schemas.openxmlformats.org/officeDocument/2006/relationships/image" Target="../media/image2.png"/><Relationship Id="rId4" Type="http://schemas.openxmlformats.org/officeDocument/2006/relationships/tags" Target="../tags/tag139.xml"/><Relationship Id="rId9"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44.xml"/><Relationship Id="rId7" Type="http://schemas.openxmlformats.org/officeDocument/2006/relationships/tags" Target="../tags/tag148.xml"/><Relationship Id="rId2" Type="http://schemas.openxmlformats.org/officeDocument/2006/relationships/tags" Target="../tags/tag143.xml"/><Relationship Id="rId1" Type="http://schemas.openxmlformats.org/officeDocument/2006/relationships/customXml" Target="../../customXml/item7.xml"/><Relationship Id="rId6" Type="http://schemas.openxmlformats.org/officeDocument/2006/relationships/tags" Target="../tags/tag147.xml"/><Relationship Id="rId11" Type="http://schemas.openxmlformats.org/officeDocument/2006/relationships/image" Target="../media/image3.png"/><Relationship Id="rId5" Type="http://schemas.openxmlformats.org/officeDocument/2006/relationships/tags" Target="../tags/tag146.xml"/><Relationship Id="rId10" Type="http://schemas.openxmlformats.org/officeDocument/2006/relationships/image" Target="../media/image2.png"/><Relationship Id="rId4" Type="http://schemas.openxmlformats.org/officeDocument/2006/relationships/tags" Target="../tags/tag145.xml"/><Relationship Id="rId9"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50.xml"/><Relationship Id="rId7" Type="http://schemas.openxmlformats.org/officeDocument/2006/relationships/tags" Target="../tags/tag154.xml"/><Relationship Id="rId2" Type="http://schemas.openxmlformats.org/officeDocument/2006/relationships/tags" Target="../tags/tag149.xml"/><Relationship Id="rId1" Type="http://schemas.openxmlformats.org/officeDocument/2006/relationships/customXml" Target="../../customXml/item2.xml"/><Relationship Id="rId6" Type="http://schemas.openxmlformats.org/officeDocument/2006/relationships/tags" Target="../tags/tag153.xml"/><Relationship Id="rId11" Type="http://schemas.openxmlformats.org/officeDocument/2006/relationships/image" Target="../media/image3.png"/><Relationship Id="rId5" Type="http://schemas.openxmlformats.org/officeDocument/2006/relationships/tags" Target="../tags/tag152.xml"/><Relationship Id="rId10" Type="http://schemas.openxmlformats.org/officeDocument/2006/relationships/image" Target="../media/image2.png"/><Relationship Id="rId4" Type="http://schemas.openxmlformats.org/officeDocument/2006/relationships/tags" Target="../tags/tag151.xml"/><Relationship Id="rId9" Type="http://schemas.openxmlformats.org/officeDocument/2006/relationships/image" Target="../media/image1.png"/></Relationships>
</file>

<file path=ppt/slideLayouts/_rels/slideLayout38.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56.xml"/><Relationship Id="rId7" Type="http://schemas.openxmlformats.org/officeDocument/2006/relationships/tags" Target="../tags/tag160.xml"/><Relationship Id="rId2" Type="http://schemas.openxmlformats.org/officeDocument/2006/relationships/tags" Target="../tags/tag155.xml"/><Relationship Id="rId1" Type="http://schemas.openxmlformats.org/officeDocument/2006/relationships/customXml" Target="../../customXml/item5.xml"/><Relationship Id="rId6" Type="http://schemas.openxmlformats.org/officeDocument/2006/relationships/tags" Target="../tags/tag159.xml"/><Relationship Id="rId11" Type="http://schemas.openxmlformats.org/officeDocument/2006/relationships/image" Target="../media/image3.png"/><Relationship Id="rId5" Type="http://schemas.openxmlformats.org/officeDocument/2006/relationships/tags" Target="../tags/tag158.xml"/><Relationship Id="rId10" Type="http://schemas.openxmlformats.org/officeDocument/2006/relationships/image" Target="../media/image2.png"/><Relationship Id="rId4" Type="http://schemas.openxmlformats.org/officeDocument/2006/relationships/tags" Target="../tags/tag157.xml"/><Relationship Id="rId9"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62.xml"/><Relationship Id="rId7" Type="http://schemas.openxmlformats.org/officeDocument/2006/relationships/tags" Target="../tags/tag166.xml"/><Relationship Id="rId2" Type="http://schemas.openxmlformats.org/officeDocument/2006/relationships/tags" Target="../tags/tag161.xml"/><Relationship Id="rId1" Type="http://schemas.openxmlformats.org/officeDocument/2006/relationships/customXml" Target="../../customXml/item16.xml"/><Relationship Id="rId6" Type="http://schemas.openxmlformats.org/officeDocument/2006/relationships/tags" Target="../tags/tag165.xml"/><Relationship Id="rId11" Type="http://schemas.openxmlformats.org/officeDocument/2006/relationships/image" Target="../media/image3.png"/><Relationship Id="rId5" Type="http://schemas.openxmlformats.org/officeDocument/2006/relationships/tags" Target="../tags/tag164.xml"/><Relationship Id="rId10" Type="http://schemas.openxmlformats.org/officeDocument/2006/relationships/image" Target="../media/image2.png"/><Relationship Id="rId4" Type="http://schemas.openxmlformats.org/officeDocument/2006/relationships/tags" Target="../tags/tag163.xml"/><Relationship Id="rId9"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1.jpe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9.jpe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Spustelėkite, jei norite keisite ruoš. pav. stilių</a:t>
            </a:r>
            <a:endParaRPr lang="lt-LT"/>
          </a:p>
        </p:txBody>
      </p:sp>
      <p:sp>
        <p:nvSpPr>
          <p:cNvPr id="3" name="Antrinis pavadinima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ruošinio paantraštės stiliui keisti</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2013.03.12</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2013.03.12</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2013.03.12</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2013.03.12</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1C8DDDC4-DD48-4308-A7E0-98165D63D553}" type="datetimeFigureOut">
              <a:rPr lang="lt-LT" smtClean="0"/>
              <a:pPr/>
              <a:t>2013.03.12</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2"/>
          <p:cNvSpPr>
            <a:spLocks noGrp="1"/>
          </p:cNvSpPr>
          <p:nvPr>
            <p:ph type="dt" sz="half" idx="10"/>
          </p:nvPr>
        </p:nvSpPr>
        <p:spPr/>
        <p:txBody>
          <a:bodyPr/>
          <a:lstStyle/>
          <a:p>
            <a:fld id="{1C8DDDC4-DD48-4308-A7E0-98165D63D553}" type="datetimeFigureOut">
              <a:rPr lang="lt-LT" smtClean="0"/>
              <a:pPr/>
              <a:t>2013.03.12</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1C8DDDC4-DD48-4308-A7E0-98165D63D553}" type="datetimeFigureOut">
              <a:rPr lang="lt-LT" smtClean="0"/>
              <a:pPr/>
              <a:t>2013.03.12</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2013.03.12</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2013.03.12</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2013.03.12</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2013.03.12</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ouse Mischief 1 - 4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Mouse Mischief 2 - 4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069847"/>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1371600" y="2402357"/>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1371600" y="3734866"/>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10" name="Turinio vietos rezervavimo ženklas 9"/>
          <p:cNvSpPr>
            <a:spLocks noGrp="1"/>
          </p:cNvSpPr>
          <p:nvPr>
            <p:ph sz="quarter" idx="14"/>
            <p:custDataLst>
              <p:tags r:id="rId5"/>
            </p:custDataLst>
          </p:nvPr>
        </p:nvSpPr>
        <p:spPr>
          <a:xfrm>
            <a:off x="1371600" y="5067375"/>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pic>
        <p:nvPicPr>
          <p:cNvPr id="11" name="Paveikslėlis 10" descr="Answer1.png"/>
          <p:cNvPicPr>
            <a:picLocks/>
          </p:cNvPicPr>
          <p:nvPr userDrawn="1">
            <p:custDataLst>
              <p:tags r:id="rId6"/>
            </p:custDataLst>
          </p:nvPr>
        </p:nvPicPr>
        <p:blipFill>
          <a:blip r:embed="rId11" cstate="print"/>
          <a:stretch>
            <a:fillRect/>
          </a:stretch>
        </p:blipFill>
        <p:spPr>
          <a:xfrm>
            <a:off x="155448" y="1249184"/>
            <a:ext cx="857250" cy="857250"/>
          </a:xfrm>
          <a:prstGeom prst="rect">
            <a:avLst/>
          </a:prstGeom>
        </p:spPr>
      </p:pic>
      <p:pic>
        <p:nvPicPr>
          <p:cNvPr id="12" name="Paveikslėlis 11" descr="Answer2.png"/>
          <p:cNvPicPr>
            <a:picLocks/>
          </p:cNvPicPr>
          <p:nvPr userDrawn="1">
            <p:custDataLst>
              <p:tags r:id="rId7"/>
            </p:custDataLst>
          </p:nvPr>
        </p:nvPicPr>
        <p:blipFill>
          <a:blip r:embed="rId12" cstate="print"/>
          <a:stretch>
            <a:fillRect/>
          </a:stretch>
        </p:blipFill>
        <p:spPr>
          <a:xfrm>
            <a:off x="155448" y="2581693"/>
            <a:ext cx="857250" cy="857250"/>
          </a:xfrm>
          <a:prstGeom prst="rect">
            <a:avLst/>
          </a:prstGeom>
        </p:spPr>
      </p:pic>
      <p:pic>
        <p:nvPicPr>
          <p:cNvPr id="13" name="Paveikslėlis 12" descr="Answer3.png"/>
          <p:cNvPicPr>
            <a:picLocks/>
          </p:cNvPicPr>
          <p:nvPr userDrawn="1">
            <p:custDataLst>
              <p:tags r:id="rId8"/>
            </p:custDataLst>
          </p:nvPr>
        </p:nvPicPr>
        <p:blipFill>
          <a:blip r:embed="rId13" cstate="print"/>
          <a:stretch>
            <a:fillRect/>
          </a:stretch>
        </p:blipFill>
        <p:spPr>
          <a:xfrm>
            <a:off x="155448" y="3914203"/>
            <a:ext cx="857250" cy="857250"/>
          </a:xfrm>
          <a:prstGeom prst="rect">
            <a:avLst/>
          </a:prstGeom>
        </p:spPr>
      </p:pic>
      <p:pic>
        <p:nvPicPr>
          <p:cNvPr id="14" name="Paveikslėlis 13" descr="Answer4.png"/>
          <p:cNvPicPr>
            <a:picLocks/>
          </p:cNvPicPr>
          <p:nvPr userDrawn="1">
            <p:custDataLst>
              <p:tags r:id="rId9"/>
            </p:custDataLst>
          </p:nvPr>
        </p:nvPicPr>
        <p:blipFill>
          <a:blip r:embed="rId14" cstate="print"/>
          <a:stretch>
            <a:fillRect/>
          </a:stretch>
        </p:blipFill>
        <p:spPr>
          <a:xfrm>
            <a:off x="155448" y="5246712"/>
            <a:ext cx="857250" cy="857250"/>
          </a:xfrm>
          <a:prstGeom prst="rect">
            <a:avLst/>
          </a:prstGeom>
        </p:spPr>
      </p:pic>
    </p:spTree>
    <p:custDataLst>
      <p:custData r:id="rId1"/>
    </p:custData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Mouse Mischief 1 - Yes/No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extBox 6"/>
          <p:cNvSpPr txBox="1"/>
          <p:nvPr userDrawn="1">
            <p:custDataLst>
              <p:tags r:id="rId2"/>
            </p:custDataLst>
          </p:nvPr>
        </p:nvSpPr>
        <p:spPr>
          <a:xfrm>
            <a:off x="1371600" y="1901723"/>
            <a:ext cx="7388352" cy="1522476"/>
          </a:xfrm>
          <a:prstGeom prst="rect">
            <a:avLst/>
          </a:prstGeom>
          <a:noFill/>
        </p:spPr>
        <p:txBody>
          <a:bodyPr vert="horz" rtlCol="0" anchor="ctr">
            <a:noAutofit/>
          </a:bodyPr>
          <a:lstStyle/>
          <a:p>
            <a:pPr marL="0" algn="l" defTabSz="914400" rtl="0" eaLnBrk="1" latinLnBrk="0" hangingPunct="1">
              <a:buNone/>
            </a:pPr>
            <a:r>
              <a:rPr lang="lt-LT" sz="3200" smtClean="0"/>
              <a:t>Yes</a:t>
            </a:r>
            <a:endParaRPr lang="lt-LT" sz="3200"/>
          </a:p>
        </p:txBody>
      </p:sp>
      <p:sp>
        <p:nvSpPr>
          <p:cNvPr id="8" name="TextBox 7"/>
          <p:cNvSpPr txBox="1"/>
          <p:nvPr userDrawn="1">
            <p:custDataLst>
              <p:tags r:id="rId3"/>
            </p:custDataLst>
          </p:nvPr>
        </p:nvSpPr>
        <p:spPr>
          <a:xfrm>
            <a:off x="1371600" y="3540785"/>
            <a:ext cx="7388352" cy="1522476"/>
          </a:xfrm>
          <a:prstGeom prst="rect">
            <a:avLst/>
          </a:prstGeom>
          <a:noFill/>
        </p:spPr>
        <p:txBody>
          <a:bodyPr vert="horz" rtlCol="0" anchor="ctr">
            <a:noAutofit/>
          </a:bodyPr>
          <a:lstStyle/>
          <a:p>
            <a:pPr marL="0" algn="l" defTabSz="914400" rtl="0" eaLnBrk="1" latinLnBrk="0" hangingPunct="1">
              <a:buNone/>
            </a:pPr>
            <a:r>
              <a:rPr lang="lt-LT" sz="3200" smtClean="0"/>
              <a:t>No</a:t>
            </a:r>
            <a:endParaRPr lang="lt-LT" sz="3200"/>
          </a:p>
        </p:txBody>
      </p:sp>
      <p:pic>
        <p:nvPicPr>
          <p:cNvPr id="9" name="Paveikslėlis 8" descr="Answer1.png"/>
          <p:cNvPicPr>
            <a:picLocks/>
          </p:cNvPicPr>
          <p:nvPr userDrawn="1">
            <p:custDataLst>
              <p:tags r:id="rId4"/>
            </p:custDataLst>
          </p:nvPr>
        </p:nvPicPr>
        <p:blipFill>
          <a:blip r:embed="rId7" cstate="print"/>
          <a:stretch>
            <a:fillRect/>
          </a:stretch>
        </p:blipFill>
        <p:spPr>
          <a:xfrm>
            <a:off x="155448" y="2234336"/>
            <a:ext cx="857250" cy="857250"/>
          </a:xfrm>
          <a:prstGeom prst="rect">
            <a:avLst/>
          </a:prstGeom>
        </p:spPr>
      </p:pic>
      <p:pic>
        <p:nvPicPr>
          <p:cNvPr id="10" name="Paveikslėlis 9" descr="Answer2.png"/>
          <p:cNvPicPr>
            <a:picLocks/>
          </p:cNvPicPr>
          <p:nvPr userDrawn="1">
            <p:custDataLst>
              <p:tags r:id="rId5"/>
            </p:custDataLst>
          </p:nvPr>
        </p:nvPicPr>
        <p:blipFill>
          <a:blip r:embed="rId8" cstate="print"/>
          <a:stretch>
            <a:fillRect/>
          </a:stretch>
        </p:blipFill>
        <p:spPr>
          <a:xfrm>
            <a:off x="155448" y="3873398"/>
            <a:ext cx="857250" cy="857250"/>
          </a:xfrm>
          <a:prstGeom prst="rect">
            <a:avLst/>
          </a:prstGeom>
        </p:spPr>
      </p:pic>
    </p:spTree>
    <p:custDataLst>
      <p:custData r:id="rId1"/>
    </p:custData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Mouse Mischief 2 - Yes/No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extBox 6"/>
          <p:cNvSpPr txBox="1"/>
          <p:nvPr userDrawn="1">
            <p:custDataLst>
              <p:tags r:id="rId2"/>
            </p:custDataLst>
          </p:nvPr>
        </p:nvSpPr>
        <p:spPr>
          <a:xfrm>
            <a:off x="1371600" y="1901723"/>
            <a:ext cx="7388352" cy="1522476"/>
          </a:xfrm>
          <a:prstGeom prst="rect">
            <a:avLst/>
          </a:prstGeom>
          <a:noFill/>
        </p:spPr>
        <p:txBody>
          <a:bodyPr vert="horz" rtlCol="0" anchor="ctr">
            <a:noAutofit/>
          </a:bodyPr>
          <a:lstStyle/>
          <a:p>
            <a:pPr marL="0" algn="l" defTabSz="914400" rtl="0" eaLnBrk="1" latinLnBrk="0" hangingPunct="1">
              <a:buNone/>
            </a:pPr>
            <a:r>
              <a:rPr lang="lt-LT" sz="3200" smtClean="0"/>
              <a:t>Yes</a:t>
            </a:r>
            <a:endParaRPr lang="lt-LT" sz="3200"/>
          </a:p>
        </p:txBody>
      </p:sp>
      <p:sp>
        <p:nvSpPr>
          <p:cNvPr id="8" name="TextBox 7"/>
          <p:cNvSpPr txBox="1"/>
          <p:nvPr userDrawn="1">
            <p:custDataLst>
              <p:tags r:id="rId3"/>
            </p:custDataLst>
          </p:nvPr>
        </p:nvSpPr>
        <p:spPr>
          <a:xfrm>
            <a:off x="1371600" y="3540785"/>
            <a:ext cx="7388352" cy="1522476"/>
          </a:xfrm>
          <a:prstGeom prst="rect">
            <a:avLst/>
          </a:prstGeom>
          <a:noFill/>
        </p:spPr>
        <p:txBody>
          <a:bodyPr vert="horz" rtlCol="0" anchor="ctr">
            <a:noAutofit/>
          </a:bodyPr>
          <a:lstStyle/>
          <a:p>
            <a:pPr marL="0" algn="l" defTabSz="914400" rtl="0" eaLnBrk="1" latinLnBrk="0" hangingPunct="1">
              <a:buNone/>
            </a:pPr>
            <a:r>
              <a:rPr lang="lt-LT" sz="3200" smtClean="0"/>
              <a:t>No</a:t>
            </a:r>
            <a:endParaRPr lang="lt-LT" sz="3200"/>
          </a:p>
        </p:txBody>
      </p:sp>
      <p:pic>
        <p:nvPicPr>
          <p:cNvPr id="9" name="Paveikslėlis 8" descr="Answer1.png"/>
          <p:cNvPicPr>
            <a:picLocks/>
          </p:cNvPicPr>
          <p:nvPr userDrawn="1">
            <p:custDataLst>
              <p:tags r:id="rId4"/>
            </p:custDataLst>
          </p:nvPr>
        </p:nvPicPr>
        <p:blipFill>
          <a:blip r:embed="rId7" cstate="print"/>
          <a:stretch>
            <a:fillRect/>
          </a:stretch>
        </p:blipFill>
        <p:spPr>
          <a:xfrm>
            <a:off x="155448" y="2234336"/>
            <a:ext cx="857250" cy="857250"/>
          </a:xfrm>
          <a:prstGeom prst="rect">
            <a:avLst/>
          </a:prstGeom>
        </p:spPr>
      </p:pic>
      <p:pic>
        <p:nvPicPr>
          <p:cNvPr id="10" name="Paveikslėlis 9" descr="Answer2.png"/>
          <p:cNvPicPr>
            <a:picLocks/>
          </p:cNvPicPr>
          <p:nvPr userDrawn="1">
            <p:custDataLst>
              <p:tags r:id="rId5"/>
            </p:custDataLst>
          </p:nvPr>
        </p:nvPicPr>
        <p:blipFill>
          <a:blip r:embed="rId8" cstate="print"/>
          <a:stretch>
            <a:fillRect/>
          </a:stretch>
        </p:blipFill>
        <p:spPr>
          <a:xfrm>
            <a:off x="155448" y="3873398"/>
            <a:ext cx="857250" cy="857250"/>
          </a:xfrm>
          <a:prstGeom prst="rect">
            <a:avLst/>
          </a:prstGeom>
        </p:spPr>
      </p:pic>
    </p:spTree>
    <p:custDataLst>
      <p:custData r:id="rId1"/>
    </p:custData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Mouse Mischief 3 - Yes/No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extBox 6"/>
          <p:cNvSpPr txBox="1"/>
          <p:nvPr userDrawn="1">
            <p:custDataLst>
              <p:tags r:id="rId2"/>
            </p:custDataLst>
          </p:nvPr>
        </p:nvSpPr>
        <p:spPr>
          <a:xfrm>
            <a:off x="1371600" y="1901723"/>
            <a:ext cx="7388352" cy="1522476"/>
          </a:xfrm>
          <a:prstGeom prst="rect">
            <a:avLst/>
          </a:prstGeom>
          <a:noFill/>
        </p:spPr>
        <p:txBody>
          <a:bodyPr vert="horz" rtlCol="0" anchor="ctr">
            <a:noAutofit/>
          </a:bodyPr>
          <a:lstStyle/>
          <a:p>
            <a:pPr marL="0" algn="l" defTabSz="914400" rtl="0" eaLnBrk="1" latinLnBrk="0" hangingPunct="1">
              <a:buNone/>
            </a:pPr>
            <a:r>
              <a:rPr lang="lt-LT" sz="3200" smtClean="0"/>
              <a:t>Yes</a:t>
            </a:r>
            <a:endParaRPr lang="lt-LT" sz="3200"/>
          </a:p>
        </p:txBody>
      </p:sp>
      <p:sp>
        <p:nvSpPr>
          <p:cNvPr id="8" name="TextBox 7"/>
          <p:cNvSpPr txBox="1"/>
          <p:nvPr userDrawn="1">
            <p:custDataLst>
              <p:tags r:id="rId3"/>
            </p:custDataLst>
          </p:nvPr>
        </p:nvSpPr>
        <p:spPr>
          <a:xfrm>
            <a:off x="1371600" y="3540785"/>
            <a:ext cx="7388352" cy="1522476"/>
          </a:xfrm>
          <a:prstGeom prst="rect">
            <a:avLst/>
          </a:prstGeom>
          <a:noFill/>
        </p:spPr>
        <p:txBody>
          <a:bodyPr vert="horz" rtlCol="0" anchor="ctr">
            <a:noAutofit/>
          </a:bodyPr>
          <a:lstStyle/>
          <a:p>
            <a:pPr marL="0" algn="l" defTabSz="914400" rtl="0" eaLnBrk="1" latinLnBrk="0" hangingPunct="1">
              <a:buNone/>
            </a:pPr>
            <a:r>
              <a:rPr lang="lt-LT" sz="3200" smtClean="0"/>
              <a:t>No</a:t>
            </a:r>
            <a:endParaRPr lang="lt-LT" sz="3200"/>
          </a:p>
        </p:txBody>
      </p:sp>
      <p:pic>
        <p:nvPicPr>
          <p:cNvPr id="9" name="Paveikslėlis 8" descr="Answer1.png"/>
          <p:cNvPicPr>
            <a:picLocks/>
          </p:cNvPicPr>
          <p:nvPr userDrawn="1">
            <p:custDataLst>
              <p:tags r:id="rId4"/>
            </p:custDataLst>
          </p:nvPr>
        </p:nvPicPr>
        <p:blipFill>
          <a:blip r:embed="rId7" cstate="print"/>
          <a:stretch>
            <a:fillRect/>
          </a:stretch>
        </p:blipFill>
        <p:spPr>
          <a:xfrm>
            <a:off x="155448" y="2234336"/>
            <a:ext cx="857250" cy="857250"/>
          </a:xfrm>
          <a:prstGeom prst="rect">
            <a:avLst/>
          </a:prstGeom>
        </p:spPr>
      </p:pic>
      <p:pic>
        <p:nvPicPr>
          <p:cNvPr id="10" name="Paveikslėlis 9" descr="Answer2.png"/>
          <p:cNvPicPr>
            <a:picLocks/>
          </p:cNvPicPr>
          <p:nvPr userDrawn="1">
            <p:custDataLst>
              <p:tags r:id="rId5"/>
            </p:custDataLst>
          </p:nvPr>
        </p:nvPicPr>
        <p:blipFill>
          <a:blip r:embed="rId8" cstate="print"/>
          <a:stretch>
            <a:fillRect/>
          </a:stretch>
        </p:blipFill>
        <p:spPr>
          <a:xfrm>
            <a:off x="155448" y="3873398"/>
            <a:ext cx="857250" cy="857250"/>
          </a:xfrm>
          <a:prstGeom prst="rect">
            <a:avLst/>
          </a:prstGeom>
        </p:spPr>
      </p:pic>
    </p:spTree>
    <p:custDataLst>
      <p:custData r:id="rId1"/>
    </p:custData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Mouse Mischief 3 - 4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069847"/>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1371600" y="2402357"/>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1371600" y="3734866"/>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10" name="Turinio vietos rezervavimo ženklas 9"/>
          <p:cNvSpPr>
            <a:spLocks noGrp="1"/>
          </p:cNvSpPr>
          <p:nvPr>
            <p:ph sz="quarter" idx="14"/>
            <p:custDataLst>
              <p:tags r:id="rId5"/>
            </p:custDataLst>
          </p:nvPr>
        </p:nvSpPr>
        <p:spPr>
          <a:xfrm>
            <a:off x="1371600" y="5067375"/>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pic>
        <p:nvPicPr>
          <p:cNvPr id="11" name="Paveikslėlis 10" descr="Answer1.png"/>
          <p:cNvPicPr>
            <a:picLocks/>
          </p:cNvPicPr>
          <p:nvPr userDrawn="1">
            <p:custDataLst>
              <p:tags r:id="rId6"/>
            </p:custDataLst>
          </p:nvPr>
        </p:nvPicPr>
        <p:blipFill>
          <a:blip r:embed="rId11" cstate="print"/>
          <a:stretch>
            <a:fillRect/>
          </a:stretch>
        </p:blipFill>
        <p:spPr>
          <a:xfrm>
            <a:off x="155448" y="1249184"/>
            <a:ext cx="857250" cy="857250"/>
          </a:xfrm>
          <a:prstGeom prst="rect">
            <a:avLst/>
          </a:prstGeom>
        </p:spPr>
      </p:pic>
      <p:pic>
        <p:nvPicPr>
          <p:cNvPr id="12" name="Paveikslėlis 11" descr="Answer2.png"/>
          <p:cNvPicPr>
            <a:picLocks/>
          </p:cNvPicPr>
          <p:nvPr userDrawn="1">
            <p:custDataLst>
              <p:tags r:id="rId7"/>
            </p:custDataLst>
          </p:nvPr>
        </p:nvPicPr>
        <p:blipFill>
          <a:blip r:embed="rId12" cstate="print"/>
          <a:stretch>
            <a:fillRect/>
          </a:stretch>
        </p:blipFill>
        <p:spPr>
          <a:xfrm>
            <a:off x="155448" y="2581693"/>
            <a:ext cx="857250" cy="857250"/>
          </a:xfrm>
          <a:prstGeom prst="rect">
            <a:avLst/>
          </a:prstGeom>
        </p:spPr>
      </p:pic>
      <p:pic>
        <p:nvPicPr>
          <p:cNvPr id="13" name="Paveikslėlis 12" descr="Answer3.png"/>
          <p:cNvPicPr>
            <a:picLocks/>
          </p:cNvPicPr>
          <p:nvPr userDrawn="1">
            <p:custDataLst>
              <p:tags r:id="rId8"/>
            </p:custDataLst>
          </p:nvPr>
        </p:nvPicPr>
        <p:blipFill>
          <a:blip r:embed="rId13" cstate="print"/>
          <a:stretch>
            <a:fillRect/>
          </a:stretch>
        </p:blipFill>
        <p:spPr>
          <a:xfrm>
            <a:off x="155448" y="3914203"/>
            <a:ext cx="857250" cy="857250"/>
          </a:xfrm>
          <a:prstGeom prst="rect">
            <a:avLst/>
          </a:prstGeom>
        </p:spPr>
      </p:pic>
      <p:pic>
        <p:nvPicPr>
          <p:cNvPr id="14" name="Paveikslėlis 13" descr="Answer4.png"/>
          <p:cNvPicPr>
            <a:picLocks/>
          </p:cNvPicPr>
          <p:nvPr userDrawn="1">
            <p:custDataLst>
              <p:tags r:id="rId9"/>
            </p:custDataLst>
          </p:nvPr>
        </p:nvPicPr>
        <p:blipFill>
          <a:blip r:embed="rId14" cstate="print"/>
          <a:stretch>
            <a:fillRect/>
          </a:stretch>
        </p:blipFill>
        <p:spPr>
          <a:xfrm>
            <a:off x="155448" y="5246712"/>
            <a:ext cx="857250" cy="857250"/>
          </a:xfrm>
          <a:prstGeom prst="rect">
            <a:avLst/>
          </a:prstGeom>
        </p:spPr>
      </p:pic>
    </p:spTree>
    <p:custDataLst>
      <p:custData r:id="rId1"/>
    </p:custData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Mouse Mischief 1 - 4 Choices Top">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096366" y="2329662"/>
            <a:ext cx="1621231" cy="4437125"/>
          </a:xfrm>
          <a:prstGeom prst="rect">
            <a:avLst/>
          </a:prstGeom>
        </p:spPr>
        <p:txBody>
          <a:bodyPr vert="vert" wrap="square" lIns="19941" tIns="126458" rIns="19941" bIns="12645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2873045" y="2329662"/>
            <a:ext cx="1621231" cy="4437125"/>
          </a:xfrm>
          <a:prstGeom prst="rect">
            <a:avLst/>
          </a:prstGeom>
        </p:spPr>
        <p:txBody>
          <a:bodyPr vert="vert" wrap="square" lIns="19941" tIns="126458" rIns="19941" bIns="12645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4649724" y="2329662"/>
            <a:ext cx="1621231" cy="4437125"/>
          </a:xfrm>
          <a:prstGeom prst="rect">
            <a:avLst/>
          </a:prstGeom>
        </p:spPr>
        <p:txBody>
          <a:bodyPr vert="vert" wrap="square" lIns="19941" tIns="126458" rIns="19941" bIns="12645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10" name="Turinio vietos rezervavimo ženklas 9"/>
          <p:cNvSpPr>
            <a:spLocks noGrp="1"/>
          </p:cNvSpPr>
          <p:nvPr>
            <p:ph sz="quarter" idx="14"/>
            <p:custDataLst>
              <p:tags r:id="rId5"/>
            </p:custDataLst>
          </p:nvPr>
        </p:nvSpPr>
        <p:spPr>
          <a:xfrm>
            <a:off x="6426404" y="2329662"/>
            <a:ext cx="1621231" cy="4437125"/>
          </a:xfrm>
          <a:prstGeom prst="rect">
            <a:avLst/>
          </a:prstGeom>
        </p:spPr>
        <p:txBody>
          <a:bodyPr vert="vert" wrap="square" lIns="19941" tIns="126458" rIns="19941" bIns="12645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pic>
        <p:nvPicPr>
          <p:cNvPr id="11" name="Paveikslėlis 10" descr="Answer1.png"/>
          <p:cNvPicPr>
            <a:picLocks/>
          </p:cNvPicPr>
          <p:nvPr userDrawn="1">
            <p:custDataLst>
              <p:tags r:id="rId6"/>
            </p:custDataLst>
          </p:nvPr>
        </p:nvPicPr>
        <p:blipFill>
          <a:blip r:embed="rId11" cstate="print"/>
          <a:stretch>
            <a:fillRect/>
          </a:stretch>
        </p:blipFill>
        <p:spPr>
          <a:xfrm>
            <a:off x="1478356" y="1355826"/>
            <a:ext cx="857250" cy="857250"/>
          </a:xfrm>
          <a:prstGeom prst="rect">
            <a:avLst/>
          </a:prstGeom>
        </p:spPr>
      </p:pic>
      <p:pic>
        <p:nvPicPr>
          <p:cNvPr id="12" name="Paveikslėlis 11" descr="Answer2.png"/>
          <p:cNvPicPr>
            <a:picLocks/>
          </p:cNvPicPr>
          <p:nvPr userDrawn="1">
            <p:custDataLst>
              <p:tags r:id="rId7"/>
            </p:custDataLst>
          </p:nvPr>
        </p:nvPicPr>
        <p:blipFill>
          <a:blip r:embed="rId12" cstate="print"/>
          <a:stretch>
            <a:fillRect/>
          </a:stretch>
        </p:blipFill>
        <p:spPr>
          <a:xfrm>
            <a:off x="3255035" y="1355826"/>
            <a:ext cx="857250" cy="857250"/>
          </a:xfrm>
          <a:prstGeom prst="rect">
            <a:avLst/>
          </a:prstGeom>
        </p:spPr>
      </p:pic>
      <p:pic>
        <p:nvPicPr>
          <p:cNvPr id="13" name="Paveikslėlis 12" descr="Answer3.png"/>
          <p:cNvPicPr>
            <a:picLocks/>
          </p:cNvPicPr>
          <p:nvPr userDrawn="1">
            <p:custDataLst>
              <p:tags r:id="rId8"/>
            </p:custDataLst>
          </p:nvPr>
        </p:nvPicPr>
        <p:blipFill>
          <a:blip r:embed="rId13" cstate="print"/>
          <a:stretch>
            <a:fillRect/>
          </a:stretch>
        </p:blipFill>
        <p:spPr>
          <a:xfrm>
            <a:off x="5031714" y="1355826"/>
            <a:ext cx="857250" cy="857250"/>
          </a:xfrm>
          <a:prstGeom prst="rect">
            <a:avLst/>
          </a:prstGeom>
        </p:spPr>
      </p:pic>
      <p:pic>
        <p:nvPicPr>
          <p:cNvPr id="14" name="Paveikslėlis 13" descr="Answer4.png"/>
          <p:cNvPicPr>
            <a:picLocks/>
          </p:cNvPicPr>
          <p:nvPr userDrawn="1">
            <p:custDataLst>
              <p:tags r:id="rId9"/>
            </p:custDataLst>
          </p:nvPr>
        </p:nvPicPr>
        <p:blipFill>
          <a:blip r:embed="rId14" cstate="print"/>
          <a:stretch>
            <a:fillRect/>
          </a:stretch>
        </p:blipFill>
        <p:spPr>
          <a:xfrm>
            <a:off x="6808393" y="1355826"/>
            <a:ext cx="857250" cy="857250"/>
          </a:xfrm>
          <a:prstGeom prst="rect">
            <a:avLst/>
          </a:prstGeom>
        </p:spPr>
      </p:pic>
    </p:spTree>
    <p:custDataLst>
      <p:custData r:id="rId1"/>
    </p:custData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Mouse Mischief 1 - 4 Choices TopVertical">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6426404" y="2329662"/>
            <a:ext cx="1621231" cy="4437125"/>
          </a:xfrm>
          <a:prstGeom prst="rect">
            <a:avLst/>
          </a:prstGeom>
        </p:spPr>
        <p:txBody>
          <a:bodyPr vert="wordArtVertRtl" wrap="square" lIns="19941" tIns="126458" rIns="19941" bIns="126458" rtlCol="0" anchor="ctr" anchorCtr="0">
            <a:normAutofit/>
          </a:bodyPr>
          <a:lstStyle>
            <a:lvl1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1pPr>
            <a:lvl2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2pPr>
            <a:lvl3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3pPr>
            <a:lvl4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4pPr>
            <a:lvl5pPr marL="342900" indent="-342900" algn="l" defTabSz="914400" rtl="0" eaLnBrk="1" latinLnBrk="0" hangingPunct="1">
              <a:spcBef>
                <a:spcPct val="20000"/>
              </a:spcBef>
              <a:buFont typeface="Arial" pitchFamily="34" charset="0"/>
              <a:buNone/>
              <a:defRPr lang="lt-LT" sz="3200" kern="1200" dirty="0">
                <a:solidFill>
                  <a:schemeClr val="tx1"/>
                </a:solidFill>
                <a:latin typeface="+mn-lt"/>
                <a:ea typeface="+mn-ea"/>
                <a:cs typeface="+mn-cs"/>
              </a:defRPr>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4649724" y="2329662"/>
            <a:ext cx="1621231" cy="4437125"/>
          </a:xfrm>
          <a:prstGeom prst="rect">
            <a:avLst/>
          </a:prstGeom>
        </p:spPr>
        <p:txBody>
          <a:bodyPr vert="wordArtVertRtl" wrap="square" lIns="19941" tIns="126458" rIns="19941" bIns="126458" rtlCol="0" anchor="ctr" anchorCtr="0">
            <a:normAutofit/>
          </a:bodyPr>
          <a:lstStyle>
            <a:lvl1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1pPr>
            <a:lvl2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2pPr>
            <a:lvl3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3pPr>
            <a:lvl4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4pPr>
            <a:lvl5pPr marL="342900" indent="-342900" algn="l" defTabSz="914400" rtl="0" eaLnBrk="1" latinLnBrk="0" hangingPunct="1">
              <a:spcBef>
                <a:spcPct val="20000"/>
              </a:spcBef>
              <a:buFont typeface="Arial" pitchFamily="34" charset="0"/>
              <a:buNone/>
              <a:defRPr lang="lt-LT" sz="3200" kern="1200" dirty="0">
                <a:solidFill>
                  <a:schemeClr val="tx1"/>
                </a:solidFill>
                <a:latin typeface="+mn-lt"/>
                <a:ea typeface="+mn-ea"/>
                <a:cs typeface="+mn-cs"/>
              </a:defRPr>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2873045" y="2329662"/>
            <a:ext cx="1621231" cy="4437125"/>
          </a:xfrm>
          <a:prstGeom prst="rect">
            <a:avLst/>
          </a:prstGeom>
        </p:spPr>
        <p:txBody>
          <a:bodyPr vert="wordArtVertRtl" wrap="square" lIns="19941" tIns="126458" rIns="19941" bIns="126458" rtlCol="0" anchor="ctr" anchorCtr="0">
            <a:normAutofit/>
          </a:bodyPr>
          <a:lstStyle>
            <a:lvl1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1pPr>
            <a:lvl2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2pPr>
            <a:lvl3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3pPr>
            <a:lvl4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4pPr>
            <a:lvl5pPr marL="342900" indent="-342900" algn="l" defTabSz="914400" rtl="0" eaLnBrk="1" latinLnBrk="0" hangingPunct="1">
              <a:spcBef>
                <a:spcPct val="20000"/>
              </a:spcBef>
              <a:buFont typeface="Arial" pitchFamily="34" charset="0"/>
              <a:buNone/>
              <a:defRPr lang="lt-LT" sz="3200" kern="1200" dirty="0">
                <a:solidFill>
                  <a:schemeClr val="tx1"/>
                </a:solidFill>
                <a:latin typeface="+mn-lt"/>
                <a:ea typeface="+mn-ea"/>
                <a:cs typeface="+mn-cs"/>
              </a:defRPr>
            </a:lvl5pPr>
          </a:lstStyle>
          <a:p>
            <a:pPr lvl="0"/>
            <a:r>
              <a:rPr lang="lt-LT" smtClean="0"/>
              <a:t>Spustelėkite ruošinio teksto stiliams keisti</a:t>
            </a:r>
          </a:p>
          <a:p>
            <a:pPr lvl="1"/>
            <a:endParaRPr lang="lt-LT"/>
          </a:p>
        </p:txBody>
      </p:sp>
      <p:sp>
        <p:nvSpPr>
          <p:cNvPr id="10" name="Turinio vietos rezervavimo ženklas 9"/>
          <p:cNvSpPr>
            <a:spLocks noGrp="1"/>
          </p:cNvSpPr>
          <p:nvPr>
            <p:ph sz="quarter" idx="14"/>
            <p:custDataLst>
              <p:tags r:id="rId5"/>
            </p:custDataLst>
          </p:nvPr>
        </p:nvSpPr>
        <p:spPr>
          <a:xfrm>
            <a:off x="1096366" y="2329662"/>
            <a:ext cx="1621231" cy="4437125"/>
          </a:xfrm>
          <a:prstGeom prst="rect">
            <a:avLst/>
          </a:prstGeom>
        </p:spPr>
        <p:txBody>
          <a:bodyPr vert="wordArtVertRtl" wrap="square" lIns="19941" tIns="126458" rIns="19941" bIns="126458" rtlCol="0" anchor="ctr" anchorCtr="0">
            <a:normAutofit/>
          </a:bodyPr>
          <a:lstStyle>
            <a:lvl1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1pPr>
            <a:lvl2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2pPr>
            <a:lvl3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3pPr>
            <a:lvl4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4pPr>
            <a:lvl5pPr marL="342900" indent="-342900" algn="l" defTabSz="914400" rtl="0" eaLnBrk="1" latinLnBrk="0" hangingPunct="1">
              <a:spcBef>
                <a:spcPct val="20000"/>
              </a:spcBef>
              <a:buFont typeface="Arial" pitchFamily="34" charset="0"/>
              <a:buNone/>
              <a:defRPr lang="lt-LT" sz="3200" kern="1200" dirty="0">
                <a:solidFill>
                  <a:schemeClr val="tx1"/>
                </a:solidFill>
                <a:latin typeface="+mn-lt"/>
                <a:ea typeface="+mn-ea"/>
                <a:cs typeface="+mn-cs"/>
              </a:defRPr>
            </a:lvl5pPr>
          </a:lstStyle>
          <a:p>
            <a:pPr lvl="0"/>
            <a:r>
              <a:rPr lang="lt-LT" smtClean="0"/>
              <a:t>Spustelėkite ruošinio teksto stiliams keisti</a:t>
            </a:r>
          </a:p>
          <a:p>
            <a:pPr lvl="1"/>
            <a:endParaRPr lang="lt-LT"/>
          </a:p>
        </p:txBody>
      </p:sp>
      <p:pic>
        <p:nvPicPr>
          <p:cNvPr id="11" name="Paveikslėlis 10" descr="Answer1.png"/>
          <p:cNvPicPr>
            <a:picLocks/>
          </p:cNvPicPr>
          <p:nvPr userDrawn="1">
            <p:custDataLst>
              <p:tags r:id="rId6"/>
            </p:custDataLst>
          </p:nvPr>
        </p:nvPicPr>
        <p:blipFill>
          <a:blip r:embed="rId11" cstate="print"/>
          <a:stretch>
            <a:fillRect/>
          </a:stretch>
        </p:blipFill>
        <p:spPr>
          <a:xfrm>
            <a:off x="6808393" y="1355826"/>
            <a:ext cx="857250" cy="857250"/>
          </a:xfrm>
          <a:prstGeom prst="rect">
            <a:avLst/>
          </a:prstGeom>
        </p:spPr>
      </p:pic>
      <p:pic>
        <p:nvPicPr>
          <p:cNvPr id="12" name="Paveikslėlis 11" descr="Answer2.png"/>
          <p:cNvPicPr>
            <a:picLocks/>
          </p:cNvPicPr>
          <p:nvPr userDrawn="1">
            <p:custDataLst>
              <p:tags r:id="rId7"/>
            </p:custDataLst>
          </p:nvPr>
        </p:nvPicPr>
        <p:blipFill>
          <a:blip r:embed="rId12" cstate="print"/>
          <a:stretch>
            <a:fillRect/>
          </a:stretch>
        </p:blipFill>
        <p:spPr>
          <a:xfrm>
            <a:off x="5031714" y="1355826"/>
            <a:ext cx="857250" cy="857250"/>
          </a:xfrm>
          <a:prstGeom prst="rect">
            <a:avLst/>
          </a:prstGeom>
        </p:spPr>
      </p:pic>
      <p:pic>
        <p:nvPicPr>
          <p:cNvPr id="13" name="Paveikslėlis 12" descr="Answer3.png"/>
          <p:cNvPicPr>
            <a:picLocks/>
          </p:cNvPicPr>
          <p:nvPr userDrawn="1">
            <p:custDataLst>
              <p:tags r:id="rId8"/>
            </p:custDataLst>
          </p:nvPr>
        </p:nvPicPr>
        <p:blipFill>
          <a:blip r:embed="rId13" cstate="print"/>
          <a:stretch>
            <a:fillRect/>
          </a:stretch>
        </p:blipFill>
        <p:spPr>
          <a:xfrm>
            <a:off x="3255035" y="1355826"/>
            <a:ext cx="857250" cy="857250"/>
          </a:xfrm>
          <a:prstGeom prst="rect">
            <a:avLst/>
          </a:prstGeom>
        </p:spPr>
      </p:pic>
      <p:pic>
        <p:nvPicPr>
          <p:cNvPr id="14" name="Paveikslėlis 13" descr="Answer4.png"/>
          <p:cNvPicPr>
            <a:picLocks/>
          </p:cNvPicPr>
          <p:nvPr userDrawn="1">
            <p:custDataLst>
              <p:tags r:id="rId9"/>
            </p:custDataLst>
          </p:nvPr>
        </p:nvPicPr>
        <p:blipFill>
          <a:blip r:embed="rId14" cstate="print"/>
          <a:stretch>
            <a:fillRect/>
          </a:stretch>
        </p:blipFill>
        <p:spPr>
          <a:xfrm>
            <a:off x="1478356" y="1355826"/>
            <a:ext cx="857250" cy="857250"/>
          </a:xfrm>
          <a:prstGeom prst="rect">
            <a:avLst/>
          </a:prstGeom>
        </p:spPr>
      </p:pic>
    </p:spTree>
    <p:custDataLst>
      <p:custData r:id="rId1"/>
    </p:custData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Mouse Mischief 1 - 4 Choices Bottom">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096366" y="966977"/>
            <a:ext cx="1621231" cy="3840479"/>
          </a:xfrm>
          <a:prstGeom prst="rect">
            <a:avLst/>
          </a:prstGeom>
        </p:spPr>
        <p:txBody>
          <a:bodyPr vert="vert270" wrap="square" lIns="19941" tIns="109453" rIns="19941" bIns="1094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2873045" y="966977"/>
            <a:ext cx="1621231" cy="3840479"/>
          </a:xfrm>
          <a:prstGeom prst="rect">
            <a:avLst/>
          </a:prstGeom>
        </p:spPr>
        <p:txBody>
          <a:bodyPr vert="vert270" wrap="square" lIns="19941" tIns="109453" rIns="19941" bIns="1094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4649724" y="966977"/>
            <a:ext cx="1621231" cy="3840479"/>
          </a:xfrm>
          <a:prstGeom prst="rect">
            <a:avLst/>
          </a:prstGeom>
        </p:spPr>
        <p:txBody>
          <a:bodyPr vert="vert270" wrap="square" lIns="19941" tIns="109453" rIns="19941" bIns="1094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10" name="Turinio vietos rezervavimo ženklas 9"/>
          <p:cNvSpPr>
            <a:spLocks noGrp="1"/>
          </p:cNvSpPr>
          <p:nvPr>
            <p:ph sz="quarter" idx="14"/>
            <p:custDataLst>
              <p:tags r:id="rId5"/>
            </p:custDataLst>
          </p:nvPr>
        </p:nvSpPr>
        <p:spPr>
          <a:xfrm>
            <a:off x="6426404" y="966977"/>
            <a:ext cx="1621231" cy="3840479"/>
          </a:xfrm>
          <a:prstGeom prst="rect">
            <a:avLst/>
          </a:prstGeom>
        </p:spPr>
        <p:txBody>
          <a:bodyPr vert="vert270" wrap="square" lIns="19941" tIns="109453" rIns="19941" bIns="1094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pic>
        <p:nvPicPr>
          <p:cNvPr id="11" name="Paveikslėlis 10" descr="Answer1.png"/>
          <p:cNvPicPr>
            <a:picLocks/>
          </p:cNvPicPr>
          <p:nvPr userDrawn="1">
            <p:custDataLst>
              <p:tags r:id="rId6"/>
            </p:custDataLst>
          </p:nvPr>
        </p:nvPicPr>
        <p:blipFill>
          <a:blip r:embed="rId11" cstate="print"/>
          <a:stretch>
            <a:fillRect/>
          </a:stretch>
        </p:blipFill>
        <p:spPr>
          <a:xfrm>
            <a:off x="1478356" y="4924044"/>
            <a:ext cx="857250" cy="857250"/>
          </a:xfrm>
          <a:prstGeom prst="rect">
            <a:avLst/>
          </a:prstGeom>
        </p:spPr>
      </p:pic>
      <p:pic>
        <p:nvPicPr>
          <p:cNvPr id="12" name="Paveikslėlis 11" descr="Answer2.png"/>
          <p:cNvPicPr>
            <a:picLocks/>
          </p:cNvPicPr>
          <p:nvPr userDrawn="1">
            <p:custDataLst>
              <p:tags r:id="rId7"/>
            </p:custDataLst>
          </p:nvPr>
        </p:nvPicPr>
        <p:blipFill>
          <a:blip r:embed="rId12" cstate="print"/>
          <a:stretch>
            <a:fillRect/>
          </a:stretch>
        </p:blipFill>
        <p:spPr>
          <a:xfrm>
            <a:off x="3255035" y="4924044"/>
            <a:ext cx="857250" cy="857250"/>
          </a:xfrm>
          <a:prstGeom prst="rect">
            <a:avLst/>
          </a:prstGeom>
        </p:spPr>
      </p:pic>
      <p:pic>
        <p:nvPicPr>
          <p:cNvPr id="13" name="Paveikslėlis 12" descr="Answer3.png"/>
          <p:cNvPicPr>
            <a:picLocks/>
          </p:cNvPicPr>
          <p:nvPr userDrawn="1">
            <p:custDataLst>
              <p:tags r:id="rId8"/>
            </p:custDataLst>
          </p:nvPr>
        </p:nvPicPr>
        <p:blipFill>
          <a:blip r:embed="rId13" cstate="print"/>
          <a:stretch>
            <a:fillRect/>
          </a:stretch>
        </p:blipFill>
        <p:spPr>
          <a:xfrm>
            <a:off x="5031714" y="4924044"/>
            <a:ext cx="857250" cy="857250"/>
          </a:xfrm>
          <a:prstGeom prst="rect">
            <a:avLst/>
          </a:prstGeom>
        </p:spPr>
      </p:pic>
      <p:pic>
        <p:nvPicPr>
          <p:cNvPr id="14" name="Paveikslėlis 13" descr="Answer4.png"/>
          <p:cNvPicPr>
            <a:picLocks/>
          </p:cNvPicPr>
          <p:nvPr userDrawn="1">
            <p:custDataLst>
              <p:tags r:id="rId9"/>
            </p:custDataLst>
          </p:nvPr>
        </p:nvPicPr>
        <p:blipFill>
          <a:blip r:embed="rId14" cstate="print"/>
          <a:stretch>
            <a:fillRect/>
          </a:stretch>
        </p:blipFill>
        <p:spPr>
          <a:xfrm>
            <a:off x="6808393" y="4924044"/>
            <a:ext cx="857250" cy="857250"/>
          </a:xfrm>
          <a:prstGeom prst="rect">
            <a:avLst/>
          </a:prstGeom>
        </p:spPr>
      </p:pic>
    </p:spTree>
    <p:custDataLst>
      <p:custData r:id="rId1"/>
    </p:custData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Mouse Mischief 4 - 4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069847"/>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1371600" y="2402357"/>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1371600" y="3734866"/>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10" name="Turinio vietos rezervavimo ženklas 9"/>
          <p:cNvSpPr>
            <a:spLocks noGrp="1"/>
          </p:cNvSpPr>
          <p:nvPr>
            <p:ph sz="quarter" idx="14"/>
            <p:custDataLst>
              <p:tags r:id="rId5"/>
            </p:custDataLst>
          </p:nvPr>
        </p:nvSpPr>
        <p:spPr>
          <a:xfrm>
            <a:off x="1371600" y="5067375"/>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pic>
        <p:nvPicPr>
          <p:cNvPr id="11" name="Paveikslėlis 10" descr="Answer1.png"/>
          <p:cNvPicPr>
            <a:picLocks/>
          </p:cNvPicPr>
          <p:nvPr userDrawn="1">
            <p:custDataLst>
              <p:tags r:id="rId6"/>
            </p:custDataLst>
          </p:nvPr>
        </p:nvPicPr>
        <p:blipFill>
          <a:blip r:embed="rId11" cstate="print"/>
          <a:stretch>
            <a:fillRect/>
          </a:stretch>
        </p:blipFill>
        <p:spPr>
          <a:xfrm>
            <a:off x="155448" y="1249184"/>
            <a:ext cx="857250" cy="857250"/>
          </a:xfrm>
          <a:prstGeom prst="rect">
            <a:avLst/>
          </a:prstGeom>
        </p:spPr>
      </p:pic>
      <p:pic>
        <p:nvPicPr>
          <p:cNvPr id="12" name="Paveikslėlis 11" descr="Answer2.png"/>
          <p:cNvPicPr>
            <a:picLocks/>
          </p:cNvPicPr>
          <p:nvPr userDrawn="1">
            <p:custDataLst>
              <p:tags r:id="rId7"/>
            </p:custDataLst>
          </p:nvPr>
        </p:nvPicPr>
        <p:blipFill>
          <a:blip r:embed="rId12" cstate="print"/>
          <a:stretch>
            <a:fillRect/>
          </a:stretch>
        </p:blipFill>
        <p:spPr>
          <a:xfrm>
            <a:off x="155448" y="2581693"/>
            <a:ext cx="857250" cy="857250"/>
          </a:xfrm>
          <a:prstGeom prst="rect">
            <a:avLst/>
          </a:prstGeom>
        </p:spPr>
      </p:pic>
      <p:pic>
        <p:nvPicPr>
          <p:cNvPr id="13" name="Paveikslėlis 12" descr="Answer3.png"/>
          <p:cNvPicPr>
            <a:picLocks/>
          </p:cNvPicPr>
          <p:nvPr userDrawn="1">
            <p:custDataLst>
              <p:tags r:id="rId8"/>
            </p:custDataLst>
          </p:nvPr>
        </p:nvPicPr>
        <p:blipFill>
          <a:blip r:embed="rId13" cstate="print"/>
          <a:stretch>
            <a:fillRect/>
          </a:stretch>
        </p:blipFill>
        <p:spPr>
          <a:xfrm>
            <a:off x="155448" y="3914203"/>
            <a:ext cx="857250" cy="857250"/>
          </a:xfrm>
          <a:prstGeom prst="rect">
            <a:avLst/>
          </a:prstGeom>
        </p:spPr>
      </p:pic>
      <p:pic>
        <p:nvPicPr>
          <p:cNvPr id="14" name="Paveikslėlis 13" descr="Answer4.png"/>
          <p:cNvPicPr>
            <a:picLocks/>
          </p:cNvPicPr>
          <p:nvPr userDrawn="1">
            <p:custDataLst>
              <p:tags r:id="rId9"/>
            </p:custDataLst>
          </p:nvPr>
        </p:nvPicPr>
        <p:blipFill>
          <a:blip r:embed="rId14" cstate="print"/>
          <a:stretch>
            <a:fillRect/>
          </a:stretch>
        </p:blipFill>
        <p:spPr>
          <a:xfrm>
            <a:off x="155448" y="5246712"/>
            <a:ext cx="857250" cy="857250"/>
          </a:xfrm>
          <a:prstGeom prst="rect">
            <a:avLst/>
          </a:prstGeom>
        </p:spPr>
      </p:pic>
    </p:spTree>
    <p:custDataLst>
      <p:custData r:id="rId1"/>
    </p:custData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Mouse Mischief 1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1"/>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1371600" y="4338370"/>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pic>
        <p:nvPicPr>
          <p:cNvPr id="10" name="Paveikslėlis 9" descr="Answer1.png"/>
          <p:cNvPicPr>
            <a:picLocks/>
          </p:cNvPicPr>
          <p:nvPr userDrawn="1">
            <p:custDataLst>
              <p:tags r:id="rId5"/>
            </p:custDataLst>
          </p:nvPr>
        </p:nvPicPr>
        <p:blipFill>
          <a:blip r:embed="rId9" cstate="print"/>
          <a:stretch>
            <a:fillRect/>
          </a:stretch>
        </p:blipFill>
        <p:spPr>
          <a:xfrm>
            <a:off x="155448" y="1852688"/>
            <a:ext cx="857250" cy="857250"/>
          </a:xfrm>
          <a:prstGeom prst="rect">
            <a:avLst/>
          </a:prstGeom>
        </p:spPr>
      </p:pic>
      <p:pic>
        <p:nvPicPr>
          <p:cNvPr id="11" name="Paveikslėlis 10" descr="Answer2.png"/>
          <p:cNvPicPr>
            <a:picLocks/>
          </p:cNvPicPr>
          <p:nvPr userDrawn="1">
            <p:custDataLst>
              <p:tags r:id="rId6"/>
            </p:custDataLst>
          </p:nvPr>
        </p:nvPicPr>
        <p:blipFill>
          <a:blip r:embed="rId10" cstate="print"/>
          <a:stretch>
            <a:fillRect/>
          </a:stretch>
        </p:blipFill>
        <p:spPr>
          <a:xfrm>
            <a:off x="155448" y="3185198"/>
            <a:ext cx="857250" cy="857250"/>
          </a:xfrm>
          <a:prstGeom prst="rect">
            <a:avLst/>
          </a:prstGeom>
        </p:spPr>
      </p:pic>
      <p:pic>
        <p:nvPicPr>
          <p:cNvPr id="12" name="Paveikslėlis 11" descr="Answer3.png"/>
          <p:cNvPicPr>
            <a:picLocks/>
          </p:cNvPicPr>
          <p:nvPr userDrawn="1">
            <p:custDataLst>
              <p:tags r:id="rId7"/>
            </p:custDataLst>
          </p:nvPr>
        </p:nvPicPr>
        <p:blipFill>
          <a:blip r:embed="rId11" cstate="print"/>
          <a:stretch>
            <a:fillRect/>
          </a:stretch>
        </p:blipFill>
        <p:spPr>
          <a:xfrm>
            <a:off x="155448" y="4517707"/>
            <a:ext cx="857250" cy="857250"/>
          </a:xfrm>
          <a:prstGeom prst="rect">
            <a:avLst/>
          </a:prstGeom>
        </p:spPr>
      </p:pic>
    </p:spTree>
    <p:custDataLst>
      <p:custData r:id="rId1"/>
    </p:custData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Mouse Mischief 2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1"/>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1371600" y="4338370"/>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pic>
        <p:nvPicPr>
          <p:cNvPr id="10" name="Paveikslėlis 9" descr="Answer1.png"/>
          <p:cNvPicPr>
            <a:picLocks/>
          </p:cNvPicPr>
          <p:nvPr userDrawn="1">
            <p:custDataLst>
              <p:tags r:id="rId5"/>
            </p:custDataLst>
          </p:nvPr>
        </p:nvPicPr>
        <p:blipFill>
          <a:blip r:embed="rId9" cstate="print"/>
          <a:stretch>
            <a:fillRect/>
          </a:stretch>
        </p:blipFill>
        <p:spPr>
          <a:xfrm>
            <a:off x="155448" y="1852688"/>
            <a:ext cx="857250" cy="857250"/>
          </a:xfrm>
          <a:prstGeom prst="rect">
            <a:avLst/>
          </a:prstGeom>
        </p:spPr>
      </p:pic>
      <p:pic>
        <p:nvPicPr>
          <p:cNvPr id="11" name="Paveikslėlis 10" descr="Answer2.png"/>
          <p:cNvPicPr>
            <a:picLocks/>
          </p:cNvPicPr>
          <p:nvPr userDrawn="1">
            <p:custDataLst>
              <p:tags r:id="rId6"/>
            </p:custDataLst>
          </p:nvPr>
        </p:nvPicPr>
        <p:blipFill>
          <a:blip r:embed="rId10" cstate="print"/>
          <a:stretch>
            <a:fillRect/>
          </a:stretch>
        </p:blipFill>
        <p:spPr>
          <a:xfrm>
            <a:off x="155448" y="3185198"/>
            <a:ext cx="857250" cy="857250"/>
          </a:xfrm>
          <a:prstGeom prst="rect">
            <a:avLst/>
          </a:prstGeom>
        </p:spPr>
      </p:pic>
      <p:pic>
        <p:nvPicPr>
          <p:cNvPr id="12" name="Paveikslėlis 11" descr="Answer3.png"/>
          <p:cNvPicPr>
            <a:picLocks/>
          </p:cNvPicPr>
          <p:nvPr userDrawn="1">
            <p:custDataLst>
              <p:tags r:id="rId7"/>
            </p:custDataLst>
          </p:nvPr>
        </p:nvPicPr>
        <p:blipFill>
          <a:blip r:embed="rId11" cstate="print"/>
          <a:stretch>
            <a:fillRect/>
          </a:stretch>
        </p:blipFill>
        <p:spPr>
          <a:xfrm>
            <a:off x="155448" y="4517707"/>
            <a:ext cx="857250" cy="857250"/>
          </a:xfrm>
          <a:prstGeom prst="rect">
            <a:avLst/>
          </a:prstGeom>
        </p:spPr>
      </p:pic>
    </p:spTree>
    <p:custDataLst>
      <p:custData r:id="rId1"/>
    </p:custData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Mouse Mischief 3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1"/>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1371600" y="4338370"/>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pic>
        <p:nvPicPr>
          <p:cNvPr id="10" name="Paveikslėlis 9" descr="Answer1.png"/>
          <p:cNvPicPr>
            <a:picLocks/>
          </p:cNvPicPr>
          <p:nvPr userDrawn="1">
            <p:custDataLst>
              <p:tags r:id="rId5"/>
            </p:custDataLst>
          </p:nvPr>
        </p:nvPicPr>
        <p:blipFill>
          <a:blip r:embed="rId9" cstate="print"/>
          <a:stretch>
            <a:fillRect/>
          </a:stretch>
        </p:blipFill>
        <p:spPr>
          <a:xfrm>
            <a:off x="155448" y="1852688"/>
            <a:ext cx="857250" cy="857250"/>
          </a:xfrm>
          <a:prstGeom prst="rect">
            <a:avLst/>
          </a:prstGeom>
        </p:spPr>
      </p:pic>
      <p:pic>
        <p:nvPicPr>
          <p:cNvPr id="11" name="Paveikslėlis 10" descr="Answer2.png"/>
          <p:cNvPicPr>
            <a:picLocks/>
          </p:cNvPicPr>
          <p:nvPr userDrawn="1">
            <p:custDataLst>
              <p:tags r:id="rId6"/>
            </p:custDataLst>
          </p:nvPr>
        </p:nvPicPr>
        <p:blipFill>
          <a:blip r:embed="rId10" cstate="print"/>
          <a:stretch>
            <a:fillRect/>
          </a:stretch>
        </p:blipFill>
        <p:spPr>
          <a:xfrm>
            <a:off x="155448" y="3185198"/>
            <a:ext cx="857250" cy="857250"/>
          </a:xfrm>
          <a:prstGeom prst="rect">
            <a:avLst/>
          </a:prstGeom>
        </p:spPr>
      </p:pic>
      <p:pic>
        <p:nvPicPr>
          <p:cNvPr id="12" name="Paveikslėlis 11" descr="Answer3.png"/>
          <p:cNvPicPr>
            <a:picLocks/>
          </p:cNvPicPr>
          <p:nvPr userDrawn="1">
            <p:custDataLst>
              <p:tags r:id="rId7"/>
            </p:custDataLst>
          </p:nvPr>
        </p:nvPicPr>
        <p:blipFill>
          <a:blip r:embed="rId11" cstate="print"/>
          <a:stretch>
            <a:fillRect/>
          </a:stretch>
        </p:blipFill>
        <p:spPr>
          <a:xfrm>
            <a:off x="155448" y="4517707"/>
            <a:ext cx="857250" cy="857250"/>
          </a:xfrm>
          <a:prstGeom prst="rect">
            <a:avLst/>
          </a:prstGeom>
        </p:spPr>
      </p:pic>
    </p:spTree>
    <p:custDataLst>
      <p:custData r:id="rId1"/>
    </p:custData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Mouse Mischief 4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1"/>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1371600" y="4338370"/>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pic>
        <p:nvPicPr>
          <p:cNvPr id="10" name="Paveikslėlis 9" descr="Answer1.png"/>
          <p:cNvPicPr>
            <a:picLocks/>
          </p:cNvPicPr>
          <p:nvPr userDrawn="1">
            <p:custDataLst>
              <p:tags r:id="rId5"/>
            </p:custDataLst>
          </p:nvPr>
        </p:nvPicPr>
        <p:blipFill>
          <a:blip r:embed="rId9" cstate="print"/>
          <a:stretch>
            <a:fillRect/>
          </a:stretch>
        </p:blipFill>
        <p:spPr>
          <a:xfrm>
            <a:off x="155448" y="1852688"/>
            <a:ext cx="857250" cy="857250"/>
          </a:xfrm>
          <a:prstGeom prst="rect">
            <a:avLst/>
          </a:prstGeom>
        </p:spPr>
      </p:pic>
      <p:pic>
        <p:nvPicPr>
          <p:cNvPr id="11" name="Paveikslėlis 10" descr="Answer2.png"/>
          <p:cNvPicPr>
            <a:picLocks/>
          </p:cNvPicPr>
          <p:nvPr userDrawn="1">
            <p:custDataLst>
              <p:tags r:id="rId6"/>
            </p:custDataLst>
          </p:nvPr>
        </p:nvPicPr>
        <p:blipFill>
          <a:blip r:embed="rId10" cstate="print"/>
          <a:stretch>
            <a:fillRect/>
          </a:stretch>
        </p:blipFill>
        <p:spPr>
          <a:xfrm>
            <a:off x="155448" y="3185198"/>
            <a:ext cx="857250" cy="857250"/>
          </a:xfrm>
          <a:prstGeom prst="rect">
            <a:avLst/>
          </a:prstGeom>
        </p:spPr>
      </p:pic>
      <p:pic>
        <p:nvPicPr>
          <p:cNvPr id="12" name="Paveikslėlis 11" descr="Answer3.png"/>
          <p:cNvPicPr>
            <a:picLocks/>
          </p:cNvPicPr>
          <p:nvPr userDrawn="1">
            <p:custDataLst>
              <p:tags r:id="rId7"/>
            </p:custDataLst>
          </p:nvPr>
        </p:nvPicPr>
        <p:blipFill>
          <a:blip r:embed="rId11" cstate="print"/>
          <a:stretch>
            <a:fillRect/>
          </a:stretch>
        </p:blipFill>
        <p:spPr>
          <a:xfrm>
            <a:off x="155448" y="4517707"/>
            <a:ext cx="857250" cy="857250"/>
          </a:xfrm>
          <a:prstGeom prst="rect">
            <a:avLst/>
          </a:prstGeom>
        </p:spPr>
      </p:pic>
    </p:spTree>
    <p:custDataLst>
      <p:custData r:id="rId1"/>
    </p:custData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Mouse Mischief 5 - 4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069847"/>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1371600" y="2402357"/>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1371600" y="3734866"/>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10" name="Turinio vietos rezervavimo ženklas 9"/>
          <p:cNvSpPr>
            <a:spLocks noGrp="1"/>
          </p:cNvSpPr>
          <p:nvPr>
            <p:ph sz="quarter" idx="14"/>
            <p:custDataLst>
              <p:tags r:id="rId5"/>
            </p:custDataLst>
          </p:nvPr>
        </p:nvSpPr>
        <p:spPr>
          <a:xfrm>
            <a:off x="1371600" y="5067375"/>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pic>
        <p:nvPicPr>
          <p:cNvPr id="11" name="Paveikslėlis 10" descr="Answer1.png"/>
          <p:cNvPicPr>
            <a:picLocks/>
          </p:cNvPicPr>
          <p:nvPr userDrawn="1">
            <p:custDataLst>
              <p:tags r:id="rId6"/>
            </p:custDataLst>
          </p:nvPr>
        </p:nvPicPr>
        <p:blipFill>
          <a:blip r:embed="rId11" cstate="print"/>
          <a:stretch>
            <a:fillRect/>
          </a:stretch>
        </p:blipFill>
        <p:spPr>
          <a:xfrm>
            <a:off x="155448" y="1249184"/>
            <a:ext cx="857250" cy="857250"/>
          </a:xfrm>
          <a:prstGeom prst="rect">
            <a:avLst/>
          </a:prstGeom>
        </p:spPr>
      </p:pic>
      <p:pic>
        <p:nvPicPr>
          <p:cNvPr id="12" name="Paveikslėlis 11" descr="Answer2.png"/>
          <p:cNvPicPr>
            <a:picLocks/>
          </p:cNvPicPr>
          <p:nvPr userDrawn="1">
            <p:custDataLst>
              <p:tags r:id="rId7"/>
            </p:custDataLst>
          </p:nvPr>
        </p:nvPicPr>
        <p:blipFill>
          <a:blip r:embed="rId12" cstate="print"/>
          <a:stretch>
            <a:fillRect/>
          </a:stretch>
        </p:blipFill>
        <p:spPr>
          <a:xfrm>
            <a:off x="155448" y="2581693"/>
            <a:ext cx="857250" cy="857250"/>
          </a:xfrm>
          <a:prstGeom prst="rect">
            <a:avLst/>
          </a:prstGeom>
        </p:spPr>
      </p:pic>
      <p:pic>
        <p:nvPicPr>
          <p:cNvPr id="13" name="Paveikslėlis 12" descr="Answer3.png"/>
          <p:cNvPicPr>
            <a:picLocks/>
          </p:cNvPicPr>
          <p:nvPr userDrawn="1">
            <p:custDataLst>
              <p:tags r:id="rId8"/>
            </p:custDataLst>
          </p:nvPr>
        </p:nvPicPr>
        <p:blipFill>
          <a:blip r:embed="rId13" cstate="print"/>
          <a:stretch>
            <a:fillRect/>
          </a:stretch>
        </p:blipFill>
        <p:spPr>
          <a:xfrm>
            <a:off x="155448" y="3914203"/>
            <a:ext cx="857250" cy="857250"/>
          </a:xfrm>
          <a:prstGeom prst="rect">
            <a:avLst/>
          </a:prstGeom>
        </p:spPr>
      </p:pic>
      <p:pic>
        <p:nvPicPr>
          <p:cNvPr id="14" name="Paveikslėlis 13" descr="Answer4.png"/>
          <p:cNvPicPr>
            <a:picLocks/>
          </p:cNvPicPr>
          <p:nvPr userDrawn="1">
            <p:custDataLst>
              <p:tags r:id="rId9"/>
            </p:custDataLst>
          </p:nvPr>
        </p:nvPicPr>
        <p:blipFill>
          <a:blip r:embed="rId14" cstate="print"/>
          <a:stretch>
            <a:fillRect/>
          </a:stretch>
        </p:blipFill>
        <p:spPr>
          <a:xfrm>
            <a:off x="155448" y="5246712"/>
            <a:ext cx="857250" cy="857250"/>
          </a:xfrm>
          <a:prstGeom prst="rect">
            <a:avLst/>
          </a:prstGeom>
        </p:spPr>
      </p:pic>
    </p:spTree>
    <p:custDataLst>
      <p:custData r:id="rId1"/>
    </p:custData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Mouse Mischief 1 - Drawing">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pic>
        <p:nvPicPr>
          <p:cNvPr id="7" name="Paveikslėlis 6" descr="Palette.png"/>
          <p:cNvPicPr>
            <a:picLocks/>
          </p:cNvPicPr>
          <p:nvPr userDrawn="1">
            <p:custDataLst>
              <p:tags r:id="rId2"/>
            </p:custDataLst>
          </p:nvPr>
        </p:nvPicPr>
        <p:blipFill>
          <a:blip r:embed="rId4" cstate="print"/>
          <a:stretch>
            <a:fillRect/>
          </a:stretch>
        </p:blipFill>
        <p:spPr>
          <a:xfrm>
            <a:off x="155448" y="1523390"/>
            <a:ext cx="804672" cy="5065410"/>
          </a:xfrm>
          <a:prstGeom prst="rect">
            <a:avLst/>
          </a:prstGeom>
        </p:spPr>
      </p:pic>
    </p:spTree>
    <p:custDataLst>
      <p:custData r:id="rId1"/>
    </p:custData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Mouse Mischief 5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1"/>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1371600" y="4338370"/>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pic>
        <p:nvPicPr>
          <p:cNvPr id="10" name="Paveikslėlis 9" descr="Answer1.png"/>
          <p:cNvPicPr>
            <a:picLocks/>
          </p:cNvPicPr>
          <p:nvPr userDrawn="1">
            <p:custDataLst>
              <p:tags r:id="rId5"/>
            </p:custDataLst>
          </p:nvPr>
        </p:nvPicPr>
        <p:blipFill>
          <a:blip r:embed="rId9" cstate="print"/>
          <a:stretch>
            <a:fillRect/>
          </a:stretch>
        </p:blipFill>
        <p:spPr>
          <a:xfrm>
            <a:off x="155448" y="1852688"/>
            <a:ext cx="857250" cy="857250"/>
          </a:xfrm>
          <a:prstGeom prst="rect">
            <a:avLst/>
          </a:prstGeom>
        </p:spPr>
      </p:pic>
      <p:pic>
        <p:nvPicPr>
          <p:cNvPr id="11" name="Paveikslėlis 10" descr="Answer2.png"/>
          <p:cNvPicPr>
            <a:picLocks/>
          </p:cNvPicPr>
          <p:nvPr userDrawn="1">
            <p:custDataLst>
              <p:tags r:id="rId6"/>
            </p:custDataLst>
          </p:nvPr>
        </p:nvPicPr>
        <p:blipFill>
          <a:blip r:embed="rId10" cstate="print"/>
          <a:stretch>
            <a:fillRect/>
          </a:stretch>
        </p:blipFill>
        <p:spPr>
          <a:xfrm>
            <a:off x="155448" y="3185198"/>
            <a:ext cx="857250" cy="857250"/>
          </a:xfrm>
          <a:prstGeom prst="rect">
            <a:avLst/>
          </a:prstGeom>
        </p:spPr>
      </p:pic>
      <p:pic>
        <p:nvPicPr>
          <p:cNvPr id="12" name="Paveikslėlis 11" descr="Answer3.png"/>
          <p:cNvPicPr>
            <a:picLocks/>
          </p:cNvPicPr>
          <p:nvPr userDrawn="1">
            <p:custDataLst>
              <p:tags r:id="rId7"/>
            </p:custDataLst>
          </p:nvPr>
        </p:nvPicPr>
        <p:blipFill>
          <a:blip r:embed="rId11" cstate="print"/>
          <a:stretch>
            <a:fillRect/>
          </a:stretch>
        </p:blipFill>
        <p:spPr>
          <a:xfrm>
            <a:off x="155448" y="4517707"/>
            <a:ext cx="857250" cy="857250"/>
          </a:xfrm>
          <a:prstGeom prst="rect">
            <a:avLst/>
          </a:prstGeom>
        </p:spPr>
      </p:pic>
    </p:spTree>
    <p:custDataLst>
      <p:custData r:id="rId1"/>
    </p:custData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Mouse Mischief 1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6" tIns="43390" rIns="90876" bIns="43390"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6" tIns="43390" rIns="90876" bIns="43390"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pic>
        <p:nvPicPr>
          <p:cNvPr id="9" name="Paveikslėlis 8" descr="Answer1.png"/>
          <p:cNvPicPr>
            <a:picLocks/>
          </p:cNvPicPr>
          <p:nvPr userDrawn="1">
            <p:custDataLst>
              <p:tags r:id="rId4"/>
            </p:custDataLst>
          </p:nvPr>
        </p:nvPicPr>
        <p:blipFill>
          <a:blip r:embed="rId7" cstate="print"/>
          <a:stretch>
            <a:fillRect/>
          </a:stretch>
        </p:blipFill>
        <p:spPr>
          <a:xfrm>
            <a:off x="155448" y="2234336"/>
            <a:ext cx="857250" cy="857250"/>
          </a:xfrm>
          <a:prstGeom prst="rect">
            <a:avLst/>
          </a:prstGeom>
        </p:spPr>
      </p:pic>
      <p:pic>
        <p:nvPicPr>
          <p:cNvPr id="10" name="Paveikslėlis 9" descr="Answer2.png"/>
          <p:cNvPicPr>
            <a:picLocks/>
          </p:cNvPicPr>
          <p:nvPr userDrawn="1">
            <p:custDataLst>
              <p:tags r:id="rId5"/>
            </p:custDataLst>
          </p:nvPr>
        </p:nvPicPr>
        <p:blipFill>
          <a:blip r:embed="rId8" cstate="print"/>
          <a:stretch>
            <a:fillRect/>
          </a:stretch>
        </p:blipFill>
        <p:spPr>
          <a:xfrm>
            <a:off x="155448" y="3873398"/>
            <a:ext cx="857250" cy="857250"/>
          </a:xfrm>
          <a:prstGeom prst="rect">
            <a:avLst/>
          </a:prstGeom>
        </p:spPr>
      </p:pic>
    </p:spTree>
    <p:custDataLst>
      <p:custData r:id="rId1"/>
    </p:custData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Mouse Mischief 6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1"/>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1371600" y="4338370"/>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pic>
        <p:nvPicPr>
          <p:cNvPr id="10" name="Paveikslėlis 9" descr="Answer1.png"/>
          <p:cNvPicPr>
            <a:picLocks/>
          </p:cNvPicPr>
          <p:nvPr userDrawn="1">
            <p:custDataLst>
              <p:tags r:id="rId5"/>
            </p:custDataLst>
          </p:nvPr>
        </p:nvPicPr>
        <p:blipFill>
          <a:blip r:embed="rId9" cstate="print"/>
          <a:stretch>
            <a:fillRect/>
          </a:stretch>
        </p:blipFill>
        <p:spPr>
          <a:xfrm>
            <a:off x="155448" y="1852688"/>
            <a:ext cx="857250" cy="857250"/>
          </a:xfrm>
          <a:prstGeom prst="rect">
            <a:avLst/>
          </a:prstGeom>
        </p:spPr>
      </p:pic>
      <p:pic>
        <p:nvPicPr>
          <p:cNvPr id="11" name="Paveikslėlis 10" descr="Answer2.png"/>
          <p:cNvPicPr>
            <a:picLocks/>
          </p:cNvPicPr>
          <p:nvPr userDrawn="1">
            <p:custDataLst>
              <p:tags r:id="rId6"/>
            </p:custDataLst>
          </p:nvPr>
        </p:nvPicPr>
        <p:blipFill>
          <a:blip r:embed="rId10" cstate="print"/>
          <a:stretch>
            <a:fillRect/>
          </a:stretch>
        </p:blipFill>
        <p:spPr>
          <a:xfrm>
            <a:off x="155448" y="3185198"/>
            <a:ext cx="857250" cy="857250"/>
          </a:xfrm>
          <a:prstGeom prst="rect">
            <a:avLst/>
          </a:prstGeom>
        </p:spPr>
      </p:pic>
      <p:pic>
        <p:nvPicPr>
          <p:cNvPr id="12" name="Paveikslėlis 11" descr="Answer3.png"/>
          <p:cNvPicPr>
            <a:picLocks/>
          </p:cNvPicPr>
          <p:nvPr userDrawn="1">
            <p:custDataLst>
              <p:tags r:id="rId7"/>
            </p:custDataLst>
          </p:nvPr>
        </p:nvPicPr>
        <p:blipFill>
          <a:blip r:embed="rId11" cstate="print"/>
          <a:stretch>
            <a:fillRect/>
          </a:stretch>
        </p:blipFill>
        <p:spPr>
          <a:xfrm>
            <a:off x="155448" y="4517707"/>
            <a:ext cx="857250" cy="857250"/>
          </a:xfrm>
          <a:prstGeom prst="rect">
            <a:avLst/>
          </a:prstGeom>
        </p:spPr>
      </p:pic>
    </p:spTree>
    <p:custDataLst>
      <p:custData r:id="rId1"/>
    </p:custData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Mouse Mischief 7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1"/>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1371600" y="4338370"/>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pic>
        <p:nvPicPr>
          <p:cNvPr id="10" name="Paveikslėlis 9" descr="Answer1.png"/>
          <p:cNvPicPr>
            <a:picLocks/>
          </p:cNvPicPr>
          <p:nvPr userDrawn="1">
            <p:custDataLst>
              <p:tags r:id="rId5"/>
            </p:custDataLst>
          </p:nvPr>
        </p:nvPicPr>
        <p:blipFill>
          <a:blip r:embed="rId9" cstate="print"/>
          <a:stretch>
            <a:fillRect/>
          </a:stretch>
        </p:blipFill>
        <p:spPr>
          <a:xfrm>
            <a:off x="155448" y="1852688"/>
            <a:ext cx="857250" cy="857250"/>
          </a:xfrm>
          <a:prstGeom prst="rect">
            <a:avLst/>
          </a:prstGeom>
        </p:spPr>
      </p:pic>
      <p:pic>
        <p:nvPicPr>
          <p:cNvPr id="11" name="Paveikslėlis 10" descr="Answer2.png"/>
          <p:cNvPicPr>
            <a:picLocks/>
          </p:cNvPicPr>
          <p:nvPr userDrawn="1">
            <p:custDataLst>
              <p:tags r:id="rId6"/>
            </p:custDataLst>
          </p:nvPr>
        </p:nvPicPr>
        <p:blipFill>
          <a:blip r:embed="rId10" cstate="print"/>
          <a:stretch>
            <a:fillRect/>
          </a:stretch>
        </p:blipFill>
        <p:spPr>
          <a:xfrm>
            <a:off x="155448" y="3185198"/>
            <a:ext cx="857250" cy="857250"/>
          </a:xfrm>
          <a:prstGeom prst="rect">
            <a:avLst/>
          </a:prstGeom>
        </p:spPr>
      </p:pic>
      <p:pic>
        <p:nvPicPr>
          <p:cNvPr id="12" name="Paveikslėlis 11" descr="Answer3.png"/>
          <p:cNvPicPr>
            <a:picLocks/>
          </p:cNvPicPr>
          <p:nvPr userDrawn="1">
            <p:custDataLst>
              <p:tags r:id="rId7"/>
            </p:custDataLst>
          </p:nvPr>
        </p:nvPicPr>
        <p:blipFill>
          <a:blip r:embed="rId11" cstate="print"/>
          <a:stretch>
            <a:fillRect/>
          </a:stretch>
        </p:blipFill>
        <p:spPr>
          <a:xfrm>
            <a:off x="155448" y="4517707"/>
            <a:ext cx="857250" cy="857250"/>
          </a:xfrm>
          <a:prstGeom prst="rect">
            <a:avLst/>
          </a:prstGeom>
        </p:spPr>
      </p:pic>
    </p:spTree>
    <p:custDataLst>
      <p:custData r:id="rId1"/>
    </p:custData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Mouse Mischief 1 - 3 Choices Righ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384047" y="1673351"/>
            <a:ext cx="7388352" cy="1215923"/>
          </a:xfrm>
          <a:prstGeom prst="rect">
            <a:avLst/>
          </a:prstGeom>
        </p:spPr>
        <p:txBody>
          <a:bodyPr vert="horz" wrap="square" lIns="90876" tIns="34653" rIns="90876" bIns="34653" anchor="ctr">
            <a:normAutofit/>
          </a:bodyPr>
          <a:lstStyle>
            <a:lvl1pPr algn="r" defTabSz="914400" rtl="0" eaLnBrk="1" latinLnBrk="0" hangingPunct="1">
              <a:spcBef>
                <a:spcPct val="20000"/>
              </a:spcBef>
              <a:buFont typeface="Arial" pitchFamily="34" charset="0"/>
              <a:buNone/>
              <a:defRPr sz="3200"/>
            </a:lvl1pPr>
            <a:lvl2pPr algn="r" defTabSz="914400" rtl="0" eaLnBrk="1" latinLnBrk="0" hangingPunct="1">
              <a:spcBef>
                <a:spcPct val="20000"/>
              </a:spcBef>
              <a:buFont typeface="Arial" pitchFamily="34" charset="0"/>
              <a:buNone/>
              <a:defRPr sz="3200"/>
            </a:lvl2pPr>
            <a:lvl3pPr algn="r" defTabSz="914400" rtl="0" eaLnBrk="1" latinLnBrk="0" hangingPunct="1">
              <a:spcBef>
                <a:spcPct val="20000"/>
              </a:spcBef>
              <a:buFont typeface="Arial" pitchFamily="34" charset="0"/>
              <a:buNone/>
              <a:defRPr sz="3200"/>
            </a:lvl3pPr>
            <a:lvl4pPr algn="r" defTabSz="914400" rtl="0" eaLnBrk="1" latinLnBrk="0" hangingPunct="1">
              <a:spcBef>
                <a:spcPct val="20000"/>
              </a:spcBef>
              <a:buFont typeface="Arial" pitchFamily="34" charset="0"/>
              <a:buNone/>
              <a:defRPr sz="3200"/>
            </a:lvl4pPr>
            <a:lvl5pPr algn="r"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384047" y="3005861"/>
            <a:ext cx="7388352" cy="1215923"/>
          </a:xfrm>
          <a:prstGeom prst="rect">
            <a:avLst/>
          </a:prstGeom>
        </p:spPr>
        <p:txBody>
          <a:bodyPr vert="horz" wrap="square" lIns="90876" tIns="34653" rIns="90876" bIns="34653" anchor="ctr">
            <a:normAutofit/>
          </a:bodyPr>
          <a:lstStyle>
            <a:lvl1pPr algn="r" defTabSz="914400" rtl="0" eaLnBrk="1" latinLnBrk="0" hangingPunct="1">
              <a:spcBef>
                <a:spcPct val="20000"/>
              </a:spcBef>
              <a:buFont typeface="Arial" pitchFamily="34" charset="0"/>
              <a:buNone/>
              <a:defRPr sz="3200"/>
            </a:lvl1pPr>
            <a:lvl2pPr algn="r" defTabSz="914400" rtl="0" eaLnBrk="1" latinLnBrk="0" hangingPunct="1">
              <a:spcBef>
                <a:spcPct val="20000"/>
              </a:spcBef>
              <a:buFont typeface="Arial" pitchFamily="34" charset="0"/>
              <a:buNone/>
              <a:defRPr sz="3200"/>
            </a:lvl2pPr>
            <a:lvl3pPr algn="r" defTabSz="914400" rtl="0" eaLnBrk="1" latinLnBrk="0" hangingPunct="1">
              <a:spcBef>
                <a:spcPct val="20000"/>
              </a:spcBef>
              <a:buFont typeface="Arial" pitchFamily="34" charset="0"/>
              <a:buNone/>
              <a:defRPr sz="3200"/>
            </a:lvl3pPr>
            <a:lvl4pPr algn="r" defTabSz="914400" rtl="0" eaLnBrk="1" latinLnBrk="0" hangingPunct="1">
              <a:spcBef>
                <a:spcPct val="20000"/>
              </a:spcBef>
              <a:buFont typeface="Arial" pitchFamily="34" charset="0"/>
              <a:buNone/>
              <a:defRPr sz="3200"/>
            </a:lvl4pPr>
            <a:lvl5pPr algn="r"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384047" y="4338370"/>
            <a:ext cx="7388352" cy="1215923"/>
          </a:xfrm>
          <a:prstGeom prst="rect">
            <a:avLst/>
          </a:prstGeom>
        </p:spPr>
        <p:txBody>
          <a:bodyPr vert="horz" wrap="square" lIns="90876" tIns="34653" rIns="90876" bIns="34653" anchor="ctr">
            <a:normAutofit/>
          </a:bodyPr>
          <a:lstStyle>
            <a:lvl1pPr algn="r" defTabSz="914400" rtl="0" eaLnBrk="1" latinLnBrk="0" hangingPunct="1">
              <a:spcBef>
                <a:spcPct val="20000"/>
              </a:spcBef>
              <a:buFont typeface="Arial" pitchFamily="34" charset="0"/>
              <a:buNone/>
              <a:defRPr sz="3200"/>
            </a:lvl1pPr>
            <a:lvl2pPr algn="r" defTabSz="914400" rtl="0" eaLnBrk="1" latinLnBrk="0" hangingPunct="1">
              <a:spcBef>
                <a:spcPct val="20000"/>
              </a:spcBef>
              <a:buFont typeface="Arial" pitchFamily="34" charset="0"/>
              <a:buNone/>
              <a:defRPr sz="3200"/>
            </a:lvl2pPr>
            <a:lvl3pPr algn="r" defTabSz="914400" rtl="0" eaLnBrk="1" latinLnBrk="0" hangingPunct="1">
              <a:spcBef>
                <a:spcPct val="20000"/>
              </a:spcBef>
              <a:buFont typeface="Arial" pitchFamily="34" charset="0"/>
              <a:buNone/>
              <a:defRPr sz="3200"/>
            </a:lvl3pPr>
            <a:lvl4pPr algn="r" defTabSz="914400" rtl="0" eaLnBrk="1" latinLnBrk="0" hangingPunct="1">
              <a:spcBef>
                <a:spcPct val="20000"/>
              </a:spcBef>
              <a:buFont typeface="Arial" pitchFamily="34" charset="0"/>
              <a:buNone/>
              <a:defRPr sz="3200"/>
            </a:lvl4pPr>
            <a:lvl5pPr algn="r"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pic>
        <p:nvPicPr>
          <p:cNvPr id="10" name="Paveikslėlis 9" descr="Answer1.png"/>
          <p:cNvPicPr>
            <a:picLocks/>
          </p:cNvPicPr>
          <p:nvPr userDrawn="1">
            <p:custDataLst>
              <p:tags r:id="rId5"/>
            </p:custDataLst>
          </p:nvPr>
        </p:nvPicPr>
        <p:blipFill>
          <a:blip r:embed="rId9" cstate="print"/>
          <a:stretch>
            <a:fillRect/>
          </a:stretch>
        </p:blipFill>
        <p:spPr>
          <a:xfrm>
            <a:off x="7845552" y="1852688"/>
            <a:ext cx="857250" cy="857250"/>
          </a:xfrm>
          <a:prstGeom prst="rect">
            <a:avLst/>
          </a:prstGeom>
        </p:spPr>
      </p:pic>
      <p:pic>
        <p:nvPicPr>
          <p:cNvPr id="11" name="Paveikslėlis 10" descr="Answer2.png"/>
          <p:cNvPicPr>
            <a:picLocks/>
          </p:cNvPicPr>
          <p:nvPr userDrawn="1">
            <p:custDataLst>
              <p:tags r:id="rId6"/>
            </p:custDataLst>
          </p:nvPr>
        </p:nvPicPr>
        <p:blipFill>
          <a:blip r:embed="rId10" cstate="print"/>
          <a:stretch>
            <a:fillRect/>
          </a:stretch>
        </p:blipFill>
        <p:spPr>
          <a:xfrm>
            <a:off x="7845552" y="3185198"/>
            <a:ext cx="857250" cy="857250"/>
          </a:xfrm>
          <a:prstGeom prst="rect">
            <a:avLst/>
          </a:prstGeom>
        </p:spPr>
      </p:pic>
      <p:pic>
        <p:nvPicPr>
          <p:cNvPr id="12" name="Paveikslėlis 11" descr="Answer3.png"/>
          <p:cNvPicPr>
            <a:picLocks/>
          </p:cNvPicPr>
          <p:nvPr userDrawn="1">
            <p:custDataLst>
              <p:tags r:id="rId7"/>
            </p:custDataLst>
          </p:nvPr>
        </p:nvPicPr>
        <p:blipFill>
          <a:blip r:embed="rId11" cstate="print"/>
          <a:stretch>
            <a:fillRect/>
          </a:stretch>
        </p:blipFill>
        <p:spPr>
          <a:xfrm>
            <a:off x="7845552" y="4517707"/>
            <a:ext cx="857250" cy="857250"/>
          </a:xfrm>
          <a:prstGeom prst="rect">
            <a:avLst/>
          </a:prstGeom>
        </p:spPr>
      </p:pic>
    </p:spTree>
    <p:custDataLst>
      <p:custData r:id="rId1"/>
    </p:custData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Mouse Mischief 1 - 3 Choices Top">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984706" y="2329662"/>
            <a:ext cx="1621231" cy="4437125"/>
          </a:xfrm>
          <a:prstGeom prst="rect">
            <a:avLst/>
          </a:prstGeom>
        </p:spPr>
        <p:txBody>
          <a:bodyPr vert="vert" wrap="square" lIns="19941" tIns="126458" rIns="19941" bIns="12645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3761385" y="2329662"/>
            <a:ext cx="1621231" cy="4437125"/>
          </a:xfrm>
          <a:prstGeom prst="rect">
            <a:avLst/>
          </a:prstGeom>
        </p:spPr>
        <p:txBody>
          <a:bodyPr vert="vert" wrap="square" lIns="19941" tIns="126458" rIns="19941" bIns="12645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5538064" y="2329662"/>
            <a:ext cx="1621231" cy="4437125"/>
          </a:xfrm>
          <a:prstGeom prst="rect">
            <a:avLst/>
          </a:prstGeom>
        </p:spPr>
        <p:txBody>
          <a:bodyPr vert="vert" wrap="square" lIns="19941" tIns="126458" rIns="19941" bIns="12645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pic>
        <p:nvPicPr>
          <p:cNvPr id="10" name="Paveikslėlis 9" descr="Answer1.png"/>
          <p:cNvPicPr>
            <a:picLocks/>
          </p:cNvPicPr>
          <p:nvPr userDrawn="1">
            <p:custDataLst>
              <p:tags r:id="rId5"/>
            </p:custDataLst>
          </p:nvPr>
        </p:nvPicPr>
        <p:blipFill>
          <a:blip r:embed="rId9" cstate="print"/>
          <a:stretch>
            <a:fillRect/>
          </a:stretch>
        </p:blipFill>
        <p:spPr>
          <a:xfrm>
            <a:off x="2366695" y="1355826"/>
            <a:ext cx="857250" cy="857250"/>
          </a:xfrm>
          <a:prstGeom prst="rect">
            <a:avLst/>
          </a:prstGeom>
        </p:spPr>
      </p:pic>
      <p:pic>
        <p:nvPicPr>
          <p:cNvPr id="11" name="Paveikslėlis 10" descr="Answer2.png"/>
          <p:cNvPicPr>
            <a:picLocks/>
          </p:cNvPicPr>
          <p:nvPr userDrawn="1">
            <p:custDataLst>
              <p:tags r:id="rId6"/>
            </p:custDataLst>
          </p:nvPr>
        </p:nvPicPr>
        <p:blipFill>
          <a:blip r:embed="rId10" cstate="print"/>
          <a:stretch>
            <a:fillRect/>
          </a:stretch>
        </p:blipFill>
        <p:spPr>
          <a:xfrm>
            <a:off x="4143375" y="1355826"/>
            <a:ext cx="857250" cy="857250"/>
          </a:xfrm>
          <a:prstGeom prst="rect">
            <a:avLst/>
          </a:prstGeom>
        </p:spPr>
      </p:pic>
      <p:pic>
        <p:nvPicPr>
          <p:cNvPr id="12" name="Paveikslėlis 11" descr="Answer3.png"/>
          <p:cNvPicPr>
            <a:picLocks/>
          </p:cNvPicPr>
          <p:nvPr userDrawn="1">
            <p:custDataLst>
              <p:tags r:id="rId7"/>
            </p:custDataLst>
          </p:nvPr>
        </p:nvPicPr>
        <p:blipFill>
          <a:blip r:embed="rId11" cstate="print"/>
          <a:stretch>
            <a:fillRect/>
          </a:stretch>
        </p:blipFill>
        <p:spPr>
          <a:xfrm>
            <a:off x="5920054" y="1355826"/>
            <a:ext cx="857250" cy="857250"/>
          </a:xfrm>
          <a:prstGeom prst="rect">
            <a:avLst/>
          </a:prstGeom>
        </p:spPr>
      </p:pic>
    </p:spTree>
    <p:custDataLst>
      <p:custData r:id="rId1"/>
    </p:custData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Mouse Mischief 1 - 4 Choices TopStacked">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096366" y="2329662"/>
            <a:ext cx="1621231" cy="4437125"/>
          </a:xfrm>
          <a:prstGeom prst="rect">
            <a:avLst/>
          </a:prstGeom>
        </p:spPr>
        <p:txBody>
          <a:bodyPr vert="wordArtVert" wrap="square" lIns="19941" tIns="126458" rIns="19941" bIns="12645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2873045" y="2329662"/>
            <a:ext cx="1621231" cy="4437125"/>
          </a:xfrm>
          <a:prstGeom prst="rect">
            <a:avLst/>
          </a:prstGeom>
        </p:spPr>
        <p:txBody>
          <a:bodyPr vert="wordArtVert" wrap="square" lIns="19941" tIns="126458" rIns="19941" bIns="12645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4649724" y="2329662"/>
            <a:ext cx="1621231" cy="4437125"/>
          </a:xfrm>
          <a:prstGeom prst="rect">
            <a:avLst/>
          </a:prstGeom>
        </p:spPr>
        <p:txBody>
          <a:bodyPr vert="wordArtVert" wrap="square" lIns="19941" tIns="126458" rIns="19941" bIns="12645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10" name="Turinio vietos rezervavimo ženklas 9"/>
          <p:cNvSpPr>
            <a:spLocks noGrp="1"/>
          </p:cNvSpPr>
          <p:nvPr>
            <p:ph sz="quarter" idx="14"/>
            <p:custDataLst>
              <p:tags r:id="rId5"/>
            </p:custDataLst>
          </p:nvPr>
        </p:nvSpPr>
        <p:spPr>
          <a:xfrm>
            <a:off x="6426404" y="2329662"/>
            <a:ext cx="1621231" cy="4437125"/>
          </a:xfrm>
          <a:prstGeom prst="rect">
            <a:avLst/>
          </a:prstGeom>
        </p:spPr>
        <p:txBody>
          <a:bodyPr vert="wordArtVert" wrap="square" lIns="19941" tIns="126458" rIns="19941" bIns="12645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pic>
        <p:nvPicPr>
          <p:cNvPr id="11" name="Paveikslėlis 10" descr="Answer1.png"/>
          <p:cNvPicPr>
            <a:picLocks/>
          </p:cNvPicPr>
          <p:nvPr userDrawn="1">
            <p:custDataLst>
              <p:tags r:id="rId6"/>
            </p:custDataLst>
          </p:nvPr>
        </p:nvPicPr>
        <p:blipFill>
          <a:blip r:embed="rId11" cstate="print"/>
          <a:stretch>
            <a:fillRect/>
          </a:stretch>
        </p:blipFill>
        <p:spPr>
          <a:xfrm>
            <a:off x="1478356" y="1355826"/>
            <a:ext cx="857250" cy="857250"/>
          </a:xfrm>
          <a:prstGeom prst="rect">
            <a:avLst/>
          </a:prstGeom>
        </p:spPr>
      </p:pic>
      <p:pic>
        <p:nvPicPr>
          <p:cNvPr id="12" name="Paveikslėlis 11" descr="Answer2.png"/>
          <p:cNvPicPr>
            <a:picLocks/>
          </p:cNvPicPr>
          <p:nvPr userDrawn="1">
            <p:custDataLst>
              <p:tags r:id="rId7"/>
            </p:custDataLst>
          </p:nvPr>
        </p:nvPicPr>
        <p:blipFill>
          <a:blip r:embed="rId12" cstate="print"/>
          <a:stretch>
            <a:fillRect/>
          </a:stretch>
        </p:blipFill>
        <p:spPr>
          <a:xfrm>
            <a:off x="3255035" y="1355826"/>
            <a:ext cx="857250" cy="857250"/>
          </a:xfrm>
          <a:prstGeom prst="rect">
            <a:avLst/>
          </a:prstGeom>
        </p:spPr>
      </p:pic>
      <p:pic>
        <p:nvPicPr>
          <p:cNvPr id="13" name="Paveikslėlis 12" descr="Answer3.png"/>
          <p:cNvPicPr>
            <a:picLocks/>
          </p:cNvPicPr>
          <p:nvPr userDrawn="1">
            <p:custDataLst>
              <p:tags r:id="rId8"/>
            </p:custDataLst>
          </p:nvPr>
        </p:nvPicPr>
        <p:blipFill>
          <a:blip r:embed="rId13" cstate="print"/>
          <a:stretch>
            <a:fillRect/>
          </a:stretch>
        </p:blipFill>
        <p:spPr>
          <a:xfrm>
            <a:off x="5031714" y="1355826"/>
            <a:ext cx="857250" cy="857250"/>
          </a:xfrm>
          <a:prstGeom prst="rect">
            <a:avLst/>
          </a:prstGeom>
        </p:spPr>
      </p:pic>
      <p:pic>
        <p:nvPicPr>
          <p:cNvPr id="14" name="Paveikslėlis 13" descr="Answer4.png"/>
          <p:cNvPicPr>
            <a:picLocks/>
          </p:cNvPicPr>
          <p:nvPr userDrawn="1">
            <p:custDataLst>
              <p:tags r:id="rId9"/>
            </p:custDataLst>
          </p:nvPr>
        </p:nvPicPr>
        <p:blipFill>
          <a:blip r:embed="rId14" cstate="print"/>
          <a:stretch>
            <a:fillRect/>
          </a:stretch>
        </p:blipFill>
        <p:spPr>
          <a:xfrm>
            <a:off x="6808393" y="1355826"/>
            <a:ext cx="857250" cy="857250"/>
          </a:xfrm>
          <a:prstGeom prst="rect">
            <a:avLst/>
          </a:prstGeom>
        </p:spPr>
      </p:pic>
    </p:spTree>
    <p:custDataLst>
      <p:custData r:id="rId1"/>
    </p:custData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Mouse Mischief 1 - 3 Choices TopVertical">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5538064" y="2329662"/>
            <a:ext cx="1621231" cy="4437125"/>
          </a:xfrm>
          <a:prstGeom prst="rect">
            <a:avLst/>
          </a:prstGeom>
        </p:spPr>
        <p:txBody>
          <a:bodyPr vert="wordArtVertRtl" wrap="square" lIns="19941" tIns="126458" rIns="19941" bIns="126458" rtlCol="0" anchor="ctr" anchorCtr="0">
            <a:normAutofit/>
          </a:bodyPr>
          <a:lstStyle>
            <a:lvl1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1pPr>
            <a:lvl2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2pPr>
            <a:lvl3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3pPr>
            <a:lvl4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4pPr>
            <a:lvl5pPr marL="342900" indent="-342900" algn="l" defTabSz="914400" rtl="0" eaLnBrk="1" latinLnBrk="0" hangingPunct="1">
              <a:spcBef>
                <a:spcPct val="20000"/>
              </a:spcBef>
              <a:buFont typeface="Arial" pitchFamily="34" charset="0"/>
              <a:buNone/>
              <a:defRPr lang="lt-LT" sz="3200" kern="1200" dirty="0">
                <a:solidFill>
                  <a:schemeClr val="tx1"/>
                </a:solidFill>
                <a:latin typeface="+mn-lt"/>
                <a:ea typeface="+mn-ea"/>
                <a:cs typeface="+mn-cs"/>
              </a:defRPr>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3761385" y="2329662"/>
            <a:ext cx="1621231" cy="4437125"/>
          </a:xfrm>
          <a:prstGeom prst="rect">
            <a:avLst/>
          </a:prstGeom>
        </p:spPr>
        <p:txBody>
          <a:bodyPr vert="wordArtVertRtl" wrap="square" lIns="19941" tIns="126458" rIns="19941" bIns="126458" rtlCol="0" anchor="ctr" anchorCtr="0">
            <a:normAutofit/>
          </a:bodyPr>
          <a:lstStyle>
            <a:lvl1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1pPr>
            <a:lvl2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2pPr>
            <a:lvl3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3pPr>
            <a:lvl4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4pPr>
            <a:lvl5pPr marL="342900" indent="-342900" algn="l" defTabSz="914400" rtl="0" eaLnBrk="1" latinLnBrk="0" hangingPunct="1">
              <a:spcBef>
                <a:spcPct val="20000"/>
              </a:spcBef>
              <a:buFont typeface="Arial" pitchFamily="34" charset="0"/>
              <a:buNone/>
              <a:defRPr lang="lt-LT" sz="3200" kern="1200" dirty="0">
                <a:solidFill>
                  <a:schemeClr val="tx1"/>
                </a:solidFill>
                <a:latin typeface="+mn-lt"/>
                <a:ea typeface="+mn-ea"/>
                <a:cs typeface="+mn-cs"/>
              </a:defRPr>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1984706" y="2329662"/>
            <a:ext cx="1621231" cy="4437125"/>
          </a:xfrm>
          <a:prstGeom prst="rect">
            <a:avLst/>
          </a:prstGeom>
        </p:spPr>
        <p:txBody>
          <a:bodyPr vert="wordArtVertRtl" wrap="square" lIns="19941" tIns="126458" rIns="19941" bIns="126458" rtlCol="0" anchor="ctr" anchorCtr="0">
            <a:normAutofit/>
          </a:bodyPr>
          <a:lstStyle>
            <a:lvl1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1pPr>
            <a:lvl2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2pPr>
            <a:lvl3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3pPr>
            <a:lvl4pPr marL="342900" indent="-342900" algn="l" defTabSz="914400" rtl="0" eaLnBrk="1" latinLnBrk="0" hangingPunct="1">
              <a:spcBef>
                <a:spcPct val="20000"/>
              </a:spcBef>
              <a:buFont typeface="Arial" pitchFamily="34" charset="0"/>
              <a:buNone/>
              <a:defRPr lang="lt-LT" sz="3200" kern="1200" smtClean="0">
                <a:solidFill>
                  <a:schemeClr val="tx1"/>
                </a:solidFill>
                <a:latin typeface="+mn-lt"/>
                <a:ea typeface="+mn-ea"/>
                <a:cs typeface="+mn-cs"/>
              </a:defRPr>
            </a:lvl4pPr>
            <a:lvl5pPr marL="342900" indent="-342900" algn="l" defTabSz="914400" rtl="0" eaLnBrk="1" latinLnBrk="0" hangingPunct="1">
              <a:spcBef>
                <a:spcPct val="20000"/>
              </a:spcBef>
              <a:buFont typeface="Arial" pitchFamily="34" charset="0"/>
              <a:buNone/>
              <a:defRPr lang="lt-LT" sz="3200" kern="1200" dirty="0">
                <a:solidFill>
                  <a:schemeClr val="tx1"/>
                </a:solidFill>
                <a:latin typeface="+mn-lt"/>
                <a:ea typeface="+mn-ea"/>
                <a:cs typeface="+mn-cs"/>
              </a:defRPr>
            </a:lvl5pPr>
          </a:lstStyle>
          <a:p>
            <a:pPr lvl="0"/>
            <a:r>
              <a:rPr lang="lt-LT" smtClean="0"/>
              <a:t>Spustelėkite ruošinio teksto stiliams keisti</a:t>
            </a:r>
          </a:p>
          <a:p>
            <a:pPr lvl="1"/>
            <a:endParaRPr lang="lt-LT"/>
          </a:p>
        </p:txBody>
      </p:sp>
      <p:pic>
        <p:nvPicPr>
          <p:cNvPr id="10" name="Paveikslėlis 9" descr="Answer1.png"/>
          <p:cNvPicPr>
            <a:picLocks/>
          </p:cNvPicPr>
          <p:nvPr userDrawn="1">
            <p:custDataLst>
              <p:tags r:id="rId5"/>
            </p:custDataLst>
          </p:nvPr>
        </p:nvPicPr>
        <p:blipFill>
          <a:blip r:embed="rId9" cstate="print"/>
          <a:stretch>
            <a:fillRect/>
          </a:stretch>
        </p:blipFill>
        <p:spPr>
          <a:xfrm>
            <a:off x="5920054" y="1355826"/>
            <a:ext cx="857250" cy="857250"/>
          </a:xfrm>
          <a:prstGeom prst="rect">
            <a:avLst/>
          </a:prstGeom>
        </p:spPr>
      </p:pic>
      <p:pic>
        <p:nvPicPr>
          <p:cNvPr id="11" name="Paveikslėlis 10" descr="Answer2.png"/>
          <p:cNvPicPr>
            <a:picLocks/>
          </p:cNvPicPr>
          <p:nvPr userDrawn="1">
            <p:custDataLst>
              <p:tags r:id="rId6"/>
            </p:custDataLst>
          </p:nvPr>
        </p:nvPicPr>
        <p:blipFill>
          <a:blip r:embed="rId10" cstate="print"/>
          <a:stretch>
            <a:fillRect/>
          </a:stretch>
        </p:blipFill>
        <p:spPr>
          <a:xfrm>
            <a:off x="4143375" y="1355826"/>
            <a:ext cx="857250" cy="857250"/>
          </a:xfrm>
          <a:prstGeom prst="rect">
            <a:avLst/>
          </a:prstGeom>
        </p:spPr>
      </p:pic>
      <p:pic>
        <p:nvPicPr>
          <p:cNvPr id="12" name="Paveikslėlis 11" descr="Answer3.png"/>
          <p:cNvPicPr>
            <a:picLocks/>
          </p:cNvPicPr>
          <p:nvPr userDrawn="1">
            <p:custDataLst>
              <p:tags r:id="rId7"/>
            </p:custDataLst>
          </p:nvPr>
        </p:nvPicPr>
        <p:blipFill>
          <a:blip r:embed="rId11" cstate="print"/>
          <a:stretch>
            <a:fillRect/>
          </a:stretch>
        </p:blipFill>
        <p:spPr>
          <a:xfrm>
            <a:off x="2366695" y="1355826"/>
            <a:ext cx="857250" cy="857250"/>
          </a:xfrm>
          <a:prstGeom prst="rect">
            <a:avLst/>
          </a:prstGeom>
        </p:spPr>
      </p:pic>
    </p:spTree>
    <p:custDataLst>
      <p:custData r:id="rId1"/>
    </p:custData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Mouse Mischief 1 - 3 Choices TopStacked">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984706" y="2329662"/>
            <a:ext cx="1621231" cy="4437125"/>
          </a:xfrm>
          <a:prstGeom prst="rect">
            <a:avLst/>
          </a:prstGeom>
        </p:spPr>
        <p:txBody>
          <a:bodyPr vert="wordArtVert" wrap="square" lIns="19941" tIns="126458" rIns="19941" bIns="12645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3761385" y="2329662"/>
            <a:ext cx="1621231" cy="4437125"/>
          </a:xfrm>
          <a:prstGeom prst="rect">
            <a:avLst/>
          </a:prstGeom>
        </p:spPr>
        <p:txBody>
          <a:bodyPr vert="wordArtVert" wrap="square" lIns="19941" tIns="126458" rIns="19941" bIns="12645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5538064" y="2329662"/>
            <a:ext cx="1621231" cy="4437125"/>
          </a:xfrm>
          <a:prstGeom prst="rect">
            <a:avLst/>
          </a:prstGeom>
        </p:spPr>
        <p:txBody>
          <a:bodyPr vert="wordArtVert" wrap="square" lIns="19941" tIns="126458" rIns="19941" bIns="12645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pic>
        <p:nvPicPr>
          <p:cNvPr id="10" name="Paveikslėlis 9" descr="Answer1.png"/>
          <p:cNvPicPr>
            <a:picLocks/>
          </p:cNvPicPr>
          <p:nvPr userDrawn="1">
            <p:custDataLst>
              <p:tags r:id="rId5"/>
            </p:custDataLst>
          </p:nvPr>
        </p:nvPicPr>
        <p:blipFill>
          <a:blip r:embed="rId9" cstate="print"/>
          <a:stretch>
            <a:fillRect/>
          </a:stretch>
        </p:blipFill>
        <p:spPr>
          <a:xfrm>
            <a:off x="2366695" y="1355826"/>
            <a:ext cx="857250" cy="857250"/>
          </a:xfrm>
          <a:prstGeom prst="rect">
            <a:avLst/>
          </a:prstGeom>
        </p:spPr>
      </p:pic>
      <p:pic>
        <p:nvPicPr>
          <p:cNvPr id="11" name="Paveikslėlis 10" descr="Answer2.png"/>
          <p:cNvPicPr>
            <a:picLocks/>
          </p:cNvPicPr>
          <p:nvPr userDrawn="1">
            <p:custDataLst>
              <p:tags r:id="rId6"/>
            </p:custDataLst>
          </p:nvPr>
        </p:nvPicPr>
        <p:blipFill>
          <a:blip r:embed="rId10" cstate="print"/>
          <a:stretch>
            <a:fillRect/>
          </a:stretch>
        </p:blipFill>
        <p:spPr>
          <a:xfrm>
            <a:off x="4143375" y="1355826"/>
            <a:ext cx="857250" cy="857250"/>
          </a:xfrm>
          <a:prstGeom prst="rect">
            <a:avLst/>
          </a:prstGeom>
        </p:spPr>
      </p:pic>
      <p:pic>
        <p:nvPicPr>
          <p:cNvPr id="12" name="Paveikslėlis 11" descr="Answer3.png"/>
          <p:cNvPicPr>
            <a:picLocks/>
          </p:cNvPicPr>
          <p:nvPr userDrawn="1">
            <p:custDataLst>
              <p:tags r:id="rId7"/>
            </p:custDataLst>
          </p:nvPr>
        </p:nvPicPr>
        <p:blipFill>
          <a:blip r:embed="rId11" cstate="print"/>
          <a:stretch>
            <a:fillRect/>
          </a:stretch>
        </p:blipFill>
        <p:spPr>
          <a:xfrm>
            <a:off x="5920054" y="1355826"/>
            <a:ext cx="857250" cy="857250"/>
          </a:xfrm>
          <a:prstGeom prst="rect">
            <a:avLst/>
          </a:prstGeom>
        </p:spPr>
      </p:pic>
    </p:spTree>
    <p:custDataLst>
      <p:custData r:id="rId1"/>
    </p:custData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Mouse Mischief 8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1"/>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1371600" y="4338370"/>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pic>
        <p:nvPicPr>
          <p:cNvPr id="10" name="Paveikslėlis 9" descr="Answer1.png"/>
          <p:cNvPicPr>
            <a:picLocks/>
          </p:cNvPicPr>
          <p:nvPr userDrawn="1">
            <p:custDataLst>
              <p:tags r:id="rId5"/>
            </p:custDataLst>
          </p:nvPr>
        </p:nvPicPr>
        <p:blipFill>
          <a:blip r:embed="rId9" cstate="print"/>
          <a:stretch>
            <a:fillRect/>
          </a:stretch>
        </p:blipFill>
        <p:spPr>
          <a:xfrm>
            <a:off x="155448" y="1852688"/>
            <a:ext cx="857250" cy="857250"/>
          </a:xfrm>
          <a:prstGeom prst="rect">
            <a:avLst/>
          </a:prstGeom>
        </p:spPr>
      </p:pic>
      <p:pic>
        <p:nvPicPr>
          <p:cNvPr id="11" name="Paveikslėlis 10" descr="Answer2.png"/>
          <p:cNvPicPr>
            <a:picLocks/>
          </p:cNvPicPr>
          <p:nvPr userDrawn="1">
            <p:custDataLst>
              <p:tags r:id="rId6"/>
            </p:custDataLst>
          </p:nvPr>
        </p:nvPicPr>
        <p:blipFill>
          <a:blip r:embed="rId10" cstate="print"/>
          <a:stretch>
            <a:fillRect/>
          </a:stretch>
        </p:blipFill>
        <p:spPr>
          <a:xfrm>
            <a:off x="155448" y="3185198"/>
            <a:ext cx="857250" cy="857250"/>
          </a:xfrm>
          <a:prstGeom prst="rect">
            <a:avLst/>
          </a:prstGeom>
        </p:spPr>
      </p:pic>
      <p:pic>
        <p:nvPicPr>
          <p:cNvPr id="12" name="Paveikslėlis 11" descr="Answer3.png"/>
          <p:cNvPicPr>
            <a:picLocks/>
          </p:cNvPicPr>
          <p:nvPr userDrawn="1">
            <p:custDataLst>
              <p:tags r:id="rId7"/>
            </p:custDataLst>
          </p:nvPr>
        </p:nvPicPr>
        <p:blipFill>
          <a:blip r:embed="rId11" cstate="print"/>
          <a:stretch>
            <a:fillRect/>
          </a:stretch>
        </p:blipFill>
        <p:spPr>
          <a:xfrm>
            <a:off x="155448" y="4517707"/>
            <a:ext cx="857250" cy="857250"/>
          </a:xfrm>
          <a:prstGeom prst="rect">
            <a:avLst/>
          </a:prstGeom>
        </p:spPr>
      </p:pic>
    </p:spTree>
    <p:custDataLst>
      <p:custData r:id="rId1"/>
    </p:custData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Mouse Mischief 2 - 3 Choices Top">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984706" y="2329662"/>
            <a:ext cx="1621231" cy="4437125"/>
          </a:xfrm>
          <a:prstGeom prst="rect">
            <a:avLst/>
          </a:prstGeom>
        </p:spPr>
        <p:txBody>
          <a:bodyPr vert="vert" wrap="square" lIns="19941" tIns="126458" rIns="19941" bIns="12645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8" name="Turinio vietos rezervavimo ženklas 7"/>
          <p:cNvSpPr>
            <a:spLocks noGrp="1"/>
          </p:cNvSpPr>
          <p:nvPr>
            <p:ph sz="quarter" idx="12"/>
            <p:custDataLst>
              <p:tags r:id="rId3"/>
            </p:custDataLst>
          </p:nvPr>
        </p:nvSpPr>
        <p:spPr>
          <a:xfrm>
            <a:off x="3761385" y="2329662"/>
            <a:ext cx="1621231" cy="4437125"/>
          </a:xfrm>
          <a:prstGeom prst="rect">
            <a:avLst/>
          </a:prstGeom>
        </p:spPr>
        <p:txBody>
          <a:bodyPr vert="vert" wrap="square" lIns="19941" tIns="126458" rIns="19941" bIns="12645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sp>
        <p:nvSpPr>
          <p:cNvPr id="9" name="Turinio vietos rezervavimo ženklas 8"/>
          <p:cNvSpPr>
            <a:spLocks noGrp="1"/>
          </p:cNvSpPr>
          <p:nvPr>
            <p:ph sz="quarter" idx="13"/>
            <p:custDataLst>
              <p:tags r:id="rId4"/>
            </p:custDataLst>
          </p:nvPr>
        </p:nvSpPr>
        <p:spPr>
          <a:xfrm>
            <a:off x="5538064" y="2329662"/>
            <a:ext cx="1621231" cy="4437125"/>
          </a:xfrm>
          <a:prstGeom prst="rect">
            <a:avLst/>
          </a:prstGeom>
        </p:spPr>
        <p:txBody>
          <a:bodyPr vert="vert" wrap="square" lIns="19941" tIns="126458" rIns="19941" bIns="12645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lt-LT" smtClean="0"/>
              <a:t>Spustelėkite ruošinio teksto stiliams keisti</a:t>
            </a:r>
          </a:p>
          <a:p>
            <a:pPr lvl="1"/>
            <a:endParaRPr lang="lt-LT"/>
          </a:p>
        </p:txBody>
      </p:sp>
      <p:pic>
        <p:nvPicPr>
          <p:cNvPr id="10" name="Paveikslėlis 9" descr="Answer1.png"/>
          <p:cNvPicPr>
            <a:picLocks/>
          </p:cNvPicPr>
          <p:nvPr userDrawn="1">
            <p:custDataLst>
              <p:tags r:id="rId5"/>
            </p:custDataLst>
          </p:nvPr>
        </p:nvPicPr>
        <p:blipFill>
          <a:blip r:embed="rId9" cstate="print"/>
          <a:stretch>
            <a:fillRect/>
          </a:stretch>
        </p:blipFill>
        <p:spPr>
          <a:xfrm>
            <a:off x="2366695" y="1355826"/>
            <a:ext cx="857250" cy="857250"/>
          </a:xfrm>
          <a:prstGeom prst="rect">
            <a:avLst/>
          </a:prstGeom>
        </p:spPr>
      </p:pic>
      <p:pic>
        <p:nvPicPr>
          <p:cNvPr id="11" name="Paveikslėlis 10" descr="Answer2.png"/>
          <p:cNvPicPr>
            <a:picLocks/>
          </p:cNvPicPr>
          <p:nvPr userDrawn="1">
            <p:custDataLst>
              <p:tags r:id="rId6"/>
            </p:custDataLst>
          </p:nvPr>
        </p:nvPicPr>
        <p:blipFill>
          <a:blip r:embed="rId10" cstate="print"/>
          <a:stretch>
            <a:fillRect/>
          </a:stretch>
        </p:blipFill>
        <p:spPr>
          <a:xfrm>
            <a:off x="4143375" y="1355826"/>
            <a:ext cx="857250" cy="857250"/>
          </a:xfrm>
          <a:prstGeom prst="rect">
            <a:avLst/>
          </a:prstGeom>
        </p:spPr>
      </p:pic>
      <p:pic>
        <p:nvPicPr>
          <p:cNvPr id="12" name="Paveikslėlis 11" descr="Answer3.png"/>
          <p:cNvPicPr>
            <a:picLocks/>
          </p:cNvPicPr>
          <p:nvPr userDrawn="1">
            <p:custDataLst>
              <p:tags r:id="rId7"/>
            </p:custDataLst>
          </p:nvPr>
        </p:nvPicPr>
        <p:blipFill>
          <a:blip r:embed="rId11" cstate="print"/>
          <a:stretch>
            <a:fillRect/>
          </a:stretch>
        </p:blipFill>
        <p:spPr>
          <a:xfrm>
            <a:off x="5920054" y="1355826"/>
            <a:ext cx="857250" cy="857250"/>
          </a:xfrm>
          <a:prstGeom prst="rect">
            <a:avLst/>
          </a:prstGeom>
        </p:spPr>
      </p:pic>
    </p:spTree>
    <p:custDataLst>
      <p:custData r:id="rId1"/>
    </p:custData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Mouse Mischief 9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4256421317"/>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a:prstGeom prst="rect">
            <a:avLst/>
          </a:prstGeom>
        </p:spPr>
        <p:txBody>
          <a:bodyPr/>
          <a:lstStyle/>
          <a:p>
            <a:r>
              <a:rPr lang="lt-LT" smtClean="0"/>
              <a:t>Spustelėję redag. ruoš. pavad. stilių</a:t>
            </a:r>
            <a:endParaRPr lang="lt-LT"/>
          </a:p>
        </p:txBody>
      </p:sp>
      <p:sp>
        <p:nvSpPr>
          <p:cNvPr id="3" name="Antrinis pavadinimas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sp>
        <p:nvSpPr>
          <p:cNvPr id="8" name="Antrinis pavadinimas 2"/>
          <p:cNvSpPr txBox="1">
            <a:spLocks/>
          </p:cNvSpPr>
          <p:nvPr userDrawn="1"/>
        </p:nvSpPr>
        <p:spPr>
          <a:xfrm>
            <a:off x="2994643" y="522752"/>
            <a:ext cx="4563352" cy="64648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solidFill>
                  <a:prstClr val="white"/>
                </a:solidFill>
              </a:rPr>
              <a:t>    </a:t>
            </a:r>
            <a:r>
              <a:rPr lang="lt-LT" b="1" dirty="0" smtClean="0">
                <a:solidFill>
                  <a:prstClr val="white"/>
                </a:solidFill>
              </a:rPr>
              <a:t>DAIKTO   VARDAS</a:t>
            </a:r>
            <a:endParaRPr lang="lt-LT" b="1" dirty="0">
              <a:solidFill>
                <a:prstClr val="white"/>
              </a:solidFill>
            </a:endParaRPr>
          </a:p>
        </p:txBody>
      </p:sp>
      <p:sp>
        <p:nvSpPr>
          <p:cNvPr id="9" name="Stačiakampis 3"/>
          <p:cNvSpPr/>
          <p:nvPr userDrawn="1"/>
        </p:nvSpPr>
        <p:spPr>
          <a:xfrm>
            <a:off x="2483768" y="6092460"/>
            <a:ext cx="6264696" cy="523220"/>
          </a:xfrm>
          <a:prstGeom prst="rect">
            <a:avLst/>
          </a:prstGeom>
        </p:spPr>
        <p:txBody>
          <a:bodyPr wrap="square">
            <a:spAutoFit/>
          </a:bodyPr>
          <a:lstStyle/>
          <a:p>
            <a:r>
              <a:rPr lang="lt-LT" sz="1400" dirty="0">
                <a:solidFill>
                  <a:prstClr val="white">
                    <a:lumMod val="50000"/>
                  </a:prstClr>
                </a:solidFill>
                <a:latin typeface="Arial" pitchFamily="34" charset="0"/>
                <a:cs typeface="Arial" pitchFamily="34" charset="0"/>
              </a:rPr>
              <a:t>Mokymo inovacijų taikymo infrastruktūros kūrimas siekiant plėtoti netradi</a:t>
            </a:r>
            <a:r>
              <a:rPr lang="en-US" sz="1400" dirty="0">
                <a:solidFill>
                  <a:prstClr val="white">
                    <a:lumMod val="50000"/>
                  </a:prstClr>
                </a:solidFill>
                <a:latin typeface="Arial" pitchFamily="34" charset="0"/>
                <a:cs typeface="Arial" pitchFamily="34" charset="0"/>
              </a:rPr>
              <a:t>ci</a:t>
            </a:r>
            <a:r>
              <a:rPr lang="lt-LT" sz="1400" dirty="0">
                <a:solidFill>
                  <a:prstClr val="white">
                    <a:lumMod val="50000"/>
                  </a:prstClr>
                </a:solidFill>
                <a:latin typeface="Arial" pitchFamily="34" charset="0"/>
                <a:cs typeface="Arial" pitchFamily="34" charset="0"/>
              </a:rPr>
              <a:t>nio ugdymo formų </a:t>
            </a:r>
            <a:r>
              <a:rPr lang="lt-LT" sz="1400" dirty="0" smtClean="0">
                <a:solidFill>
                  <a:prstClr val="white">
                    <a:lumMod val="50000"/>
                  </a:prstClr>
                </a:solidFill>
                <a:latin typeface="Arial" pitchFamily="34" charset="0"/>
                <a:cs typeface="Arial" pitchFamily="34" charset="0"/>
              </a:rPr>
              <a:t>įvairovę. VP1-2.2-ŠMM-05-K-01-068</a:t>
            </a:r>
            <a:endParaRPr lang="lt-LT" sz="1400" dirty="0">
              <a:solidFill>
                <a:prstClr val="white">
                  <a:lumMod val="50000"/>
                </a:prstClr>
              </a:solidFill>
              <a:latin typeface="Arial" pitchFamily="34" charset="0"/>
              <a:cs typeface="Arial" pitchFamily="34" charset="0"/>
            </a:endParaRPr>
          </a:p>
        </p:txBody>
      </p:sp>
      <p:pic>
        <p:nvPicPr>
          <p:cNvPr id="11" name="Picture 9" descr="ESF keturspalvis"/>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969000"/>
            <a:ext cx="227013"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p:cNvPicPr>
            <a:picLocks noChangeAspect="1" noChangeArrowheads="1"/>
          </p:cNvPicPr>
          <p:nvPr userDrawn="1"/>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1620" t="7491" r="1567" b="3319"/>
          <a:stretch/>
        </p:blipFill>
        <p:spPr bwMode="auto">
          <a:xfrm>
            <a:off x="113506" y="1366724"/>
            <a:ext cx="9030494" cy="4725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3123"/>
          <a:stretch/>
        </p:blipFill>
        <p:spPr bwMode="auto">
          <a:xfrm>
            <a:off x="332864" y="404664"/>
            <a:ext cx="1457672" cy="1191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Antrinis pavadinimas 2"/>
          <p:cNvSpPr txBox="1">
            <a:spLocks/>
          </p:cNvSpPr>
          <p:nvPr userDrawn="1"/>
        </p:nvSpPr>
        <p:spPr>
          <a:xfrm>
            <a:off x="435792" y="1769103"/>
            <a:ext cx="2768056" cy="38045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lt-LT" sz="2000" dirty="0">
                <a:solidFill>
                  <a:srgbClr val="F79646"/>
                </a:solidFill>
                <a:latin typeface="Arial" pitchFamily="34" charset="0"/>
                <a:cs typeface="Arial" pitchFamily="34" charset="0"/>
              </a:rPr>
              <a:t/>
            </a:r>
            <a:br>
              <a:rPr lang="lt-LT" sz="2000" dirty="0">
                <a:solidFill>
                  <a:srgbClr val="F79646"/>
                </a:solidFill>
                <a:latin typeface="Arial" pitchFamily="34" charset="0"/>
                <a:cs typeface="Arial" pitchFamily="34" charset="0"/>
              </a:rPr>
            </a:br>
            <a:endParaRPr lang="lt-LT" sz="2000" dirty="0" smtClean="0">
              <a:solidFill>
                <a:srgbClr val="F79646"/>
              </a:solidFill>
              <a:latin typeface="Arial" pitchFamily="34" charset="0"/>
              <a:cs typeface="Arial" pitchFamily="34" charset="0"/>
            </a:endParaRPr>
          </a:p>
        </p:txBody>
      </p:sp>
      <p:sp>
        <p:nvSpPr>
          <p:cNvPr id="15" name="Antrinis pavadinimas 2"/>
          <p:cNvSpPr txBox="1">
            <a:spLocks/>
          </p:cNvSpPr>
          <p:nvPr userDrawn="1"/>
        </p:nvSpPr>
        <p:spPr>
          <a:xfrm>
            <a:off x="3955544" y="1738202"/>
            <a:ext cx="4653644" cy="38045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lt-LT" sz="2000" dirty="0" smtClean="0">
              <a:solidFill>
                <a:srgbClr val="F79646"/>
              </a:solidFill>
              <a:latin typeface="Arial" pitchFamily="34" charset="0"/>
              <a:cs typeface="Arial" pitchFamily="34" charset="0"/>
            </a:endParaRPr>
          </a:p>
        </p:txBody>
      </p:sp>
      <p:pic>
        <p:nvPicPr>
          <p:cNvPr id="1026" name="Picture 2" descr="http://www.ames.lt/uploads/images/kuriame_lietuvos_ateiti__981_x_396_.jp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35792" y="5978481"/>
            <a:ext cx="1860869" cy="75117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r="2902"/>
          <a:stretch/>
        </p:blipFill>
        <p:spPr bwMode="auto">
          <a:xfrm>
            <a:off x="1742208" y="325266"/>
            <a:ext cx="7232322" cy="1041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41409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p>
            <a:r>
              <a:rPr lang="lt-LT" smtClean="0"/>
              <a:t>Spustelėję redag. ruoš. pavad. stilių</a:t>
            </a:r>
            <a:endParaRPr lang="lt-LT"/>
          </a:p>
        </p:txBody>
      </p:sp>
      <p:sp>
        <p:nvSpPr>
          <p:cNvPr id="3" name="Turinio vietos rezervavimo ženklas 2"/>
          <p:cNvSpPr>
            <a:spLocks noGrp="1"/>
          </p:cNvSpPr>
          <p:nvPr>
            <p:ph idx="1"/>
          </p:nvPr>
        </p:nvSpPr>
        <p:spPr>
          <a:xfrm>
            <a:off x="457200" y="1600200"/>
            <a:ext cx="8229600" cy="4525963"/>
          </a:xfrm>
          <a:prstGeom prst="rect">
            <a:avLst/>
          </a:prstGeo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2013.03.12</a:t>
            </a:fld>
            <a:endParaRPr lang="lt-LT" dirty="0">
              <a:solidFill>
                <a:prstClr val="black"/>
              </a:solidFill>
              <a:cs typeface="Arial" charset="0"/>
            </a:endParaRPr>
          </a:p>
        </p:txBody>
      </p:sp>
      <p:sp>
        <p:nvSpPr>
          <p:cNvPr id="5" name="Poraštės vietos rezervavimo ženklas 4"/>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6" name="Skaidrės numerio vietos rezervavimo ženklas 5"/>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606308088"/>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2013.03.12</a:t>
            </a:fld>
            <a:endParaRPr lang="lt-LT" dirty="0">
              <a:solidFill>
                <a:prstClr val="black"/>
              </a:solidFill>
              <a:cs typeface="Arial" charset="0"/>
            </a:endParaRPr>
          </a:p>
        </p:txBody>
      </p:sp>
      <p:sp>
        <p:nvSpPr>
          <p:cNvPr id="5" name="Poraštės vietos rezervavimo ženklas 4"/>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6" name="Skaidrės numerio vietos rezervavimo ženklas 5"/>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6368129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2013.03.12</a:t>
            </a:fld>
            <a:endParaRPr lang="lt-LT" dirty="0">
              <a:solidFill>
                <a:prstClr val="black"/>
              </a:solidFill>
              <a:cs typeface="Arial" charset="0"/>
            </a:endParaRPr>
          </a:p>
        </p:txBody>
      </p:sp>
      <p:sp>
        <p:nvSpPr>
          <p:cNvPr id="6" name="Poraštės vietos rezervavimo ženklas 5"/>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7" name="Skaidrės numerio vietos rezervavimo ženklas 6"/>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1678006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lvl1pPr>
              <a:defRPr/>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2013.03.12</a:t>
            </a:fld>
            <a:endParaRPr lang="lt-LT" dirty="0">
              <a:solidFill>
                <a:prstClr val="black"/>
              </a:solidFill>
              <a:cs typeface="Arial" charset="0"/>
            </a:endParaRPr>
          </a:p>
        </p:txBody>
      </p:sp>
      <p:sp>
        <p:nvSpPr>
          <p:cNvPr id="8" name="Poraštės vietos rezervavimo ženklas 7"/>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9" name="Skaidrės numerio vietos rezervavimo ženklas 8"/>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15789632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2013.03.12</a:t>
            </a:fld>
            <a:endParaRPr lang="lt-LT" dirty="0">
              <a:solidFill>
                <a:prstClr val="black"/>
              </a:solidFill>
              <a:cs typeface="Arial" charset="0"/>
            </a:endParaRPr>
          </a:p>
        </p:txBody>
      </p:sp>
      <p:sp>
        <p:nvSpPr>
          <p:cNvPr id="4" name="Poraštės vietos rezervavimo ženklas 3"/>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5" name="Skaidrės numerio vietos rezervavimo ženklas 4"/>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31234440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2013.03.12</a:t>
            </a:fld>
            <a:endParaRPr lang="lt-LT" dirty="0">
              <a:solidFill>
                <a:prstClr val="black"/>
              </a:solidFill>
              <a:cs typeface="Arial" charset="0"/>
            </a:endParaRPr>
          </a:p>
        </p:txBody>
      </p:sp>
      <p:sp>
        <p:nvSpPr>
          <p:cNvPr id="3" name="Poraštės vietos rezervavimo ženklas 2"/>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4" name="Skaidrės numerio vietos rezervavimo ženklas 3"/>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0143028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a:prstGeom prst="rect">
            <a:avLst/>
          </a:prstGeom>
        </p:spPr>
        <p:txBody>
          <a:bodyPr anchor="b"/>
          <a:lstStyle>
            <a:lvl1pPr algn="l">
              <a:defRPr sz="2000" b="1"/>
            </a:lvl1pPr>
          </a:lstStyle>
          <a:p>
            <a:r>
              <a:rPr lang="lt-LT" smtClean="0"/>
              <a:t>Spustelėję redag. ruoš. pavad. stilių</a:t>
            </a:r>
            <a:endParaRPr lang="lt-LT"/>
          </a:p>
        </p:txBody>
      </p:sp>
      <p:sp>
        <p:nvSpPr>
          <p:cNvPr id="3" name="Turinio vietos rezervavimo ženklas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2013.03.12</a:t>
            </a:fld>
            <a:endParaRPr lang="lt-LT" dirty="0">
              <a:solidFill>
                <a:prstClr val="black"/>
              </a:solidFill>
              <a:cs typeface="Arial" charset="0"/>
            </a:endParaRPr>
          </a:p>
        </p:txBody>
      </p:sp>
      <p:sp>
        <p:nvSpPr>
          <p:cNvPr id="6" name="Poraštės vietos rezervavimo ženklas 5"/>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7" name="Skaidrės numerio vietos rezervavimo ženklas 6"/>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8620704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a:prstGeom prst="rect">
            <a:avLst/>
          </a:prstGeom>
        </p:spPr>
        <p:txBody>
          <a:bodyPr anchor="b"/>
          <a:lstStyle>
            <a:lvl1pPr algn="l">
              <a:defRPr sz="2000" b="1"/>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dirty="0"/>
          </a:p>
        </p:txBody>
      </p:sp>
      <p:sp>
        <p:nvSpPr>
          <p:cNvPr id="4" name="Teksto vietos rezervavimo ženklas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2013.03.12</a:t>
            </a:fld>
            <a:endParaRPr lang="lt-LT" dirty="0">
              <a:solidFill>
                <a:prstClr val="black"/>
              </a:solidFill>
              <a:cs typeface="Arial" charset="0"/>
            </a:endParaRPr>
          </a:p>
        </p:txBody>
      </p:sp>
      <p:sp>
        <p:nvSpPr>
          <p:cNvPr id="6" name="Poraštės vietos rezervavimo ženklas 5"/>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7" name="Skaidrės numerio vietos rezervavimo ženklas 6"/>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35896633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1600200"/>
            <a:ext cx="8229600" cy="4525963"/>
          </a:xfrm>
          <a:prstGeom prst="rect">
            <a:avLst/>
          </a:prstGeo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2013.03.12</a:t>
            </a:fld>
            <a:endParaRPr lang="lt-LT" dirty="0">
              <a:solidFill>
                <a:prstClr val="black"/>
              </a:solidFill>
              <a:cs typeface="Arial" charset="0"/>
            </a:endParaRPr>
          </a:p>
        </p:txBody>
      </p:sp>
      <p:sp>
        <p:nvSpPr>
          <p:cNvPr id="5" name="Poraštės vietos rezervavimo ženklas 4"/>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6" name="Skaidrės numerio vietos rezervavimo ženklas 5"/>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7555932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a:prstGeom prst="rect">
            <a:avLst/>
          </a:prstGeo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274638"/>
            <a:ext cx="6019800" cy="5851525"/>
          </a:xfrm>
          <a:prstGeom prst="rect">
            <a:avLst/>
          </a:prstGeo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2013.03.12</a:t>
            </a:fld>
            <a:endParaRPr lang="lt-LT" dirty="0">
              <a:solidFill>
                <a:prstClr val="black"/>
              </a:solidFill>
              <a:cs typeface="Arial" charset="0"/>
            </a:endParaRPr>
          </a:p>
        </p:txBody>
      </p:sp>
      <p:sp>
        <p:nvSpPr>
          <p:cNvPr id="5" name="Poraštės vietos rezervavimo ženklas 4"/>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6" name="Skaidrės numerio vietos rezervavimo ženklas 5"/>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9116045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Pavadinimo skaidrė">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 name="Rounded Rectangle 18"/>
          <p:cNvSpPr/>
          <p:nvPr userDrawn="1"/>
        </p:nvSpPr>
        <p:spPr>
          <a:xfrm>
            <a:off x="2699792" y="188640"/>
            <a:ext cx="6264696" cy="792088"/>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base">
              <a:spcBef>
                <a:spcPct val="0"/>
              </a:spcBef>
              <a:spcAft>
                <a:spcPct val="0"/>
              </a:spcAft>
            </a:pPr>
            <a:endParaRPr lang="lt-LT" sz="2400">
              <a:solidFill>
                <a:prstClr val="white"/>
              </a:solidFill>
            </a:endParaRPr>
          </a:p>
        </p:txBody>
      </p:sp>
      <p:sp>
        <p:nvSpPr>
          <p:cNvPr id="18" name="Rounded Rectangle 17"/>
          <p:cNvSpPr/>
          <p:nvPr userDrawn="1"/>
        </p:nvSpPr>
        <p:spPr>
          <a:xfrm>
            <a:off x="179512" y="1196752"/>
            <a:ext cx="8784976" cy="4536504"/>
          </a:xfrm>
          <a:prstGeom prst="roundRect">
            <a:avLst>
              <a:gd name="adj" fmla="val 5214"/>
            </a:avLst>
          </a:prstGeom>
          <a:ln/>
        </p:spPr>
        <p:style>
          <a:lnRef idx="2">
            <a:schemeClr val="accent6"/>
          </a:lnRef>
          <a:fillRef idx="1">
            <a:schemeClr val="lt1"/>
          </a:fillRef>
          <a:effectRef idx="0">
            <a:schemeClr val="accent6"/>
          </a:effectRef>
          <a:fontRef idx="minor">
            <a:schemeClr val="dk1"/>
          </a:fontRef>
        </p:style>
        <p:txBody>
          <a:bodyPr rtlCol="0" anchor="ctr"/>
          <a:lstStyle/>
          <a:p>
            <a:pPr algn="ctr" fontAlgn="base">
              <a:spcBef>
                <a:spcPct val="0"/>
              </a:spcBef>
              <a:spcAft>
                <a:spcPct val="0"/>
              </a:spcAft>
            </a:pPr>
            <a:endParaRPr lang="lt-LT" sz="240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 name="Antraštė 1"/>
          <p:cNvSpPr>
            <a:spLocks noGrp="1"/>
          </p:cNvSpPr>
          <p:nvPr>
            <p:ph type="ctrTitle"/>
          </p:nvPr>
        </p:nvSpPr>
        <p:spPr>
          <a:xfrm>
            <a:off x="685800" y="2130425"/>
            <a:ext cx="7772400" cy="1470025"/>
          </a:xfrm>
          <a:prstGeom prst="rect">
            <a:avLst/>
          </a:prstGeom>
        </p:spPr>
        <p:txBody>
          <a:bodyPr/>
          <a:lstStyle/>
          <a:p>
            <a:r>
              <a:rPr lang="lt-LT" dirty="0" smtClean="0"/>
              <a:t>Spustelėję redag. ruoš. pavad. stilių</a:t>
            </a:r>
            <a:endParaRPr lang="lt-LT" dirty="0"/>
          </a:p>
        </p:txBody>
      </p:sp>
      <p:sp>
        <p:nvSpPr>
          <p:cNvPr id="3" name="Antrinis pavadinimas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pic>
        <p:nvPicPr>
          <p:cNvPr id="11" name="Picture 9" descr="ESF keturspalvis"/>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5969000"/>
            <a:ext cx="227013"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ntrinis pavadinimas 2"/>
          <p:cNvSpPr txBox="1">
            <a:spLocks/>
          </p:cNvSpPr>
          <p:nvPr userDrawn="1"/>
        </p:nvSpPr>
        <p:spPr>
          <a:xfrm>
            <a:off x="435792" y="1769103"/>
            <a:ext cx="2768056" cy="38045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lt-LT" sz="2000" dirty="0">
                <a:solidFill>
                  <a:srgbClr val="F79646"/>
                </a:solidFill>
                <a:latin typeface="Arial" pitchFamily="34" charset="0"/>
                <a:cs typeface="Arial" pitchFamily="34" charset="0"/>
              </a:rPr>
              <a:t/>
            </a:r>
            <a:br>
              <a:rPr lang="lt-LT" sz="2000" dirty="0">
                <a:solidFill>
                  <a:srgbClr val="F79646"/>
                </a:solidFill>
                <a:latin typeface="Arial" pitchFamily="34" charset="0"/>
                <a:cs typeface="Arial" pitchFamily="34" charset="0"/>
              </a:rPr>
            </a:br>
            <a:endParaRPr lang="lt-LT" sz="2000" dirty="0" smtClean="0">
              <a:solidFill>
                <a:srgbClr val="F79646"/>
              </a:solidFill>
              <a:latin typeface="Arial" pitchFamily="34" charset="0"/>
              <a:cs typeface="Arial" pitchFamily="34" charset="0"/>
            </a:endParaRPr>
          </a:p>
        </p:txBody>
      </p:sp>
      <p:sp>
        <p:nvSpPr>
          <p:cNvPr id="15" name="Antrinis pavadinimas 2"/>
          <p:cNvSpPr txBox="1">
            <a:spLocks/>
          </p:cNvSpPr>
          <p:nvPr userDrawn="1"/>
        </p:nvSpPr>
        <p:spPr>
          <a:xfrm>
            <a:off x="3955544" y="1738202"/>
            <a:ext cx="4653644" cy="38045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lt-LT" sz="2000" dirty="0" smtClean="0">
              <a:solidFill>
                <a:srgbClr val="F79646"/>
              </a:solidFill>
              <a:latin typeface="Arial" pitchFamily="34" charset="0"/>
              <a:cs typeface="Arial" pitchFamily="34" charset="0"/>
            </a:endParaRPr>
          </a:p>
        </p:txBody>
      </p:sp>
      <p:pic>
        <p:nvPicPr>
          <p:cNvPr id="1026" name="Picture 2" descr="http://www.ames.lt/uploads/images/kuriame_lietuvos_ateiti__981_x_396_.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35792" y="5978481"/>
            <a:ext cx="1860869" cy="751177"/>
          </a:xfrm>
          <a:prstGeom prst="rect">
            <a:avLst/>
          </a:prstGeom>
          <a:noFill/>
          <a:extLst>
            <a:ext uri="{909E8E84-426E-40DD-AFC4-6F175D3DCCD1}">
              <a14:hiddenFill xmlns:a14="http://schemas.microsoft.com/office/drawing/2010/main">
                <a:solidFill>
                  <a:srgbClr val="FFFFFF"/>
                </a:solidFill>
              </a14:hiddenFill>
            </a:ext>
          </a:extLst>
        </p:spPr>
      </p:pic>
      <p:sp>
        <p:nvSpPr>
          <p:cNvPr id="13" name="Stačiakampis 3"/>
          <p:cNvSpPr/>
          <p:nvPr userDrawn="1"/>
        </p:nvSpPr>
        <p:spPr>
          <a:xfrm>
            <a:off x="2483768" y="6165304"/>
            <a:ext cx="3816424" cy="400110"/>
          </a:xfrm>
          <a:prstGeom prst="rect">
            <a:avLst/>
          </a:prstGeom>
        </p:spPr>
        <p:txBody>
          <a:bodyPr wrap="square">
            <a:spAutoFit/>
          </a:bodyPr>
          <a:lstStyle/>
          <a:p>
            <a:r>
              <a:rPr lang="lt-LT" sz="1000" dirty="0">
                <a:solidFill>
                  <a:prstClr val="white">
                    <a:lumMod val="50000"/>
                  </a:prstClr>
                </a:solidFill>
                <a:latin typeface="Arial" pitchFamily="34" charset="0"/>
                <a:cs typeface="Arial" pitchFamily="34" charset="0"/>
              </a:rPr>
              <a:t>Mokymo inovacijų taikymo infrastruktūros kūrimas siekiant plėtoti netradi</a:t>
            </a:r>
            <a:r>
              <a:rPr lang="en-US" sz="1000" dirty="0">
                <a:solidFill>
                  <a:prstClr val="white">
                    <a:lumMod val="50000"/>
                  </a:prstClr>
                </a:solidFill>
                <a:latin typeface="Arial" pitchFamily="34" charset="0"/>
                <a:cs typeface="Arial" pitchFamily="34" charset="0"/>
              </a:rPr>
              <a:t>ci</a:t>
            </a:r>
            <a:r>
              <a:rPr lang="lt-LT" sz="1000" dirty="0">
                <a:solidFill>
                  <a:prstClr val="white">
                    <a:lumMod val="50000"/>
                  </a:prstClr>
                </a:solidFill>
                <a:latin typeface="Arial" pitchFamily="34" charset="0"/>
                <a:cs typeface="Arial" pitchFamily="34" charset="0"/>
              </a:rPr>
              <a:t>nio ugdymo formų </a:t>
            </a:r>
            <a:r>
              <a:rPr lang="lt-LT" sz="1000" dirty="0" smtClean="0">
                <a:solidFill>
                  <a:prstClr val="white">
                    <a:lumMod val="50000"/>
                  </a:prstClr>
                </a:solidFill>
                <a:latin typeface="Arial" pitchFamily="34" charset="0"/>
                <a:cs typeface="Arial" pitchFamily="34" charset="0"/>
              </a:rPr>
              <a:t>įvairovę. VP1-2.2-ŠMM-05-K-01-068</a:t>
            </a:r>
            <a:endParaRPr lang="lt-LT" sz="1000" dirty="0">
              <a:solidFill>
                <a:prstClr val="white">
                  <a:lumMod val="50000"/>
                </a:prstClr>
              </a:solidFill>
              <a:latin typeface="Arial" pitchFamily="34" charset="0"/>
              <a:cs typeface="Arial" pitchFamily="34" charset="0"/>
            </a:endParaRPr>
          </a:p>
        </p:txBody>
      </p:sp>
      <p:pic>
        <p:nvPicPr>
          <p:cNvPr id="16" name="Picture 15" descr="divine_logo_forprint_cmyk_color.png"/>
          <p:cNvPicPr>
            <a:picLocks noChangeAspect="1"/>
          </p:cNvPicPr>
          <p:nvPr userDrawn="1"/>
        </p:nvPicPr>
        <p:blipFill>
          <a:blip r:embed="rId5" cstate="print"/>
          <a:stretch>
            <a:fillRect/>
          </a:stretch>
        </p:blipFill>
        <p:spPr>
          <a:xfrm>
            <a:off x="6660232" y="6165304"/>
            <a:ext cx="1080120" cy="401414"/>
          </a:xfrm>
          <a:prstGeom prst="rect">
            <a:avLst/>
          </a:prstGeom>
        </p:spPr>
      </p:pic>
      <p:pic>
        <p:nvPicPr>
          <p:cNvPr id="17" name="Picture 16" descr="traku-voke1.png"/>
          <p:cNvPicPr>
            <a:picLocks noChangeAspect="1"/>
          </p:cNvPicPr>
          <p:nvPr userDrawn="1"/>
        </p:nvPicPr>
        <p:blipFill>
          <a:blip r:embed="rId6" cstate="print"/>
          <a:stretch>
            <a:fillRect/>
          </a:stretch>
        </p:blipFill>
        <p:spPr>
          <a:xfrm>
            <a:off x="8100392" y="6021288"/>
            <a:ext cx="648072" cy="648072"/>
          </a:xfrm>
          <a:prstGeom prst="rect">
            <a:avLst/>
          </a:prstGeom>
        </p:spPr>
      </p:pic>
    </p:spTree>
    <p:extLst>
      <p:ext uri="{BB962C8B-B14F-4D97-AF65-F5344CB8AC3E}">
        <p14:creationId xmlns:p14="http://schemas.microsoft.com/office/powerpoint/2010/main" val="3027583032"/>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p>
            <a:r>
              <a:rPr lang="lt-LT" smtClean="0"/>
              <a:t>Spustelėję redag. ruoš. pavad. stilių</a:t>
            </a:r>
            <a:endParaRPr lang="lt-LT"/>
          </a:p>
        </p:txBody>
      </p:sp>
      <p:sp>
        <p:nvSpPr>
          <p:cNvPr id="3" name="Turinio vietos rezervavimo ženklas 2"/>
          <p:cNvSpPr>
            <a:spLocks noGrp="1"/>
          </p:cNvSpPr>
          <p:nvPr>
            <p:ph idx="1"/>
          </p:nvPr>
        </p:nvSpPr>
        <p:spPr>
          <a:xfrm>
            <a:off x="457200" y="1600200"/>
            <a:ext cx="8229600" cy="4525963"/>
          </a:xfrm>
          <a:prstGeom prst="rect">
            <a:avLst/>
          </a:prstGeo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2013.03.12</a:t>
            </a:fld>
            <a:endParaRPr lang="lt-LT" dirty="0">
              <a:solidFill>
                <a:prstClr val="black"/>
              </a:solidFill>
              <a:cs typeface="Arial" charset="0"/>
            </a:endParaRPr>
          </a:p>
        </p:txBody>
      </p:sp>
      <p:sp>
        <p:nvSpPr>
          <p:cNvPr id="5" name="Poraštės vietos rezervavimo ženklas 4"/>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6" name="Skaidrės numerio vietos rezervavimo ženklas 5"/>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17269441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2013.03.12</a:t>
            </a:fld>
            <a:endParaRPr lang="lt-LT" dirty="0">
              <a:solidFill>
                <a:prstClr val="black"/>
              </a:solidFill>
              <a:cs typeface="Arial" charset="0"/>
            </a:endParaRPr>
          </a:p>
        </p:txBody>
      </p:sp>
      <p:sp>
        <p:nvSpPr>
          <p:cNvPr id="5" name="Poraštės vietos rezervavimo ženklas 4"/>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6" name="Skaidrės numerio vietos rezervavimo ženklas 5"/>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2238525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2013.03.12</a:t>
            </a:fld>
            <a:endParaRPr lang="lt-LT" dirty="0">
              <a:solidFill>
                <a:prstClr val="black"/>
              </a:solidFill>
              <a:cs typeface="Arial" charset="0"/>
            </a:endParaRPr>
          </a:p>
        </p:txBody>
      </p:sp>
      <p:sp>
        <p:nvSpPr>
          <p:cNvPr id="6" name="Poraštės vietos rezervavimo ženklas 5"/>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7" name="Skaidrės numerio vietos rezervavimo ženklas 6"/>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4970613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lvl1pPr>
              <a:defRPr/>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2013.03.12</a:t>
            </a:fld>
            <a:endParaRPr lang="lt-LT" dirty="0">
              <a:solidFill>
                <a:prstClr val="black"/>
              </a:solidFill>
              <a:cs typeface="Arial" charset="0"/>
            </a:endParaRPr>
          </a:p>
        </p:txBody>
      </p:sp>
      <p:sp>
        <p:nvSpPr>
          <p:cNvPr id="8" name="Poraštės vietos rezervavimo ženklas 7"/>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9" name="Skaidrės numerio vietos rezervavimo ženklas 8"/>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22379932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2013.03.12</a:t>
            </a:fld>
            <a:endParaRPr lang="lt-LT" dirty="0">
              <a:solidFill>
                <a:prstClr val="black"/>
              </a:solidFill>
              <a:cs typeface="Arial" charset="0"/>
            </a:endParaRPr>
          </a:p>
        </p:txBody>
      </p:sp>
      <p:sp>
        <p:nvSpPr>
          <p:cNvPr id="4" name="Poraštės vietos rezervavimo ženklas 3"/>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5" name="Skaidrės numerio vietos rezervavimo ženklas 4"/>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2970338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2013.03.12</a:t>
            </a:fld>
            <a:endParaRPr lang="lt-LT" dirty="0">
              <a:solidFill>
                <a:prstClr val="black"/>
              </a:solidFill>
              <a:cs typeface="Arial" charset="0"/>
            </a:endParaRPr>
          </a:p>
        </p:txBody>
      </p:sp>
      <p:sp>
        <p:nvSpPr>
          <p:cNvPr id="3" name="Poraštės vietos rezervavimo ženklas 2"/>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4" name="Skaidrės numerio vietos rezervavimo ženklas 3"/>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13415020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a:prstGeom prst="rect">
            <a:avLst/>
          </a:prstGeom>
        </p:spPr>
        <p:txBody>
          <a:bodyPr anchor="b"/>
          <a:lstStyle>
            <a:lvl1pPr algn="l">
              <a:defRPr sz="2000" b="1"/>
            </a:lvl1pPr>
          </a:lstStyle>
          <a:p>
            <a:r>
              <a:rPr lang="lt-LT" smtClean="0"/>
              <a:t>Spustelėję redag. ruoš. pavad. stilių</a:t>
            </a:r>
            <a:endParaRPr lang="lt-LT"/>
          </a:p>
        </p:txBody>
      </p:sp>
      <p:sp>
        <p:nvSpPr>
          <p:cNvPr id="3" name="Turinio vietos rezervavimo ženklas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2013.03.12</a:t>
            </a:fld>
            <a:endParaRPr lang="lt-LT" dirty="0">
              <a:solidFill>
                <a:prstClr val="black"/>
              </a:solidFill>
              <a:cs typeface="Arial" charset="0"/>
            </a:endParaRPr>
          </a:p>
        </p:txBody>
      </p:sp>
      <p:sp>
        <p:nvSpPr>
          <p:cNvPr id="6" name="Poraštės vietos rezervavimo ženklas 5"/>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7" name="Skaidrės numerio vietos rezervavimo ženklas 6"/>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16332615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a:prstGeom prst="rect">
            <a:avLst/>
          </a:prstGeom>
        </p:spPr>
        <p:txBody>
          <a:bodyPr anchor="b"/>
          <a:lstStyle>
            <a:lvl1pPr algn="l">
              <a:defRPr sz="2000" b="1"/>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dirty="0"/>
          </a:p>
        </p:txBody>
      </p:sp>
      <p:sp>
        <p:nvSpPr>
          <p:cNvPr id="4" name="Teksto vietos rezervavimo ženklas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2013.03.12</a:t>
            </a:fld>
            <a:endParaRPr lang="lt-LT" dirty="0">
              <a:solidFill>
                <a:prstClr val="black"/>
              </a:solidFill>
              <a:cs typeface="Arial" charset="0"/>
            </a:endParaRPr>
          </a:p>
        </p:txBody>
      </p:sp>
      <p:sp>
        <p:nvSpPr>
          <p:cNvPr id="6" name="Poraštės vietos rezervavimo ženklas 5"/>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7" name="Skaidrės numerio vietos rezervavimo ženklas 6"/>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31632808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1600200"/>
            <a:ext cx="8229600" cy="4525963"/>
          </a:xfrm>
          <a:prstGeom prst="rect">
            <a:avLst/>
          </a:prstGeo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2013.03.12</a:t>
            </a:fld>
            <a:endParaRPr lang="lt-LT" dirty="0">
              <a:solidFill>
                <a:prstClr val="black"/>
              </a:solidFill>
              <a:cs typeface="Arial" charset="0"/>
            </a:endParaRPr>
          </a:p>
        </p:txBody>
      </p:sp>
      <p:sp>
        <p:nvSpPr>
          <p:cNvPr id="5" name="Poraštės vietos rezervavimo ženklas 4"/>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6" name="Skaidrės numerio vietos rezervavimo ženklas 5"/>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14882235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a:prstGeom prst="rect">
            <a:avLst/>
          </a:prstGeo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274638"/>
            <a:ext cx="6019800" cy="5851525"/>
          </a:xfrm>
          <a:prstGeom prst="rect">
            <a:avLst/>
          </a:prstGeo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2013.03.12</a:t>
            </a:fld>
            <a:endParaRPr lang="lt-LT" dirty="0">
              <a:solidFill>
                <a:prstClr val="black"/>
              </a:solidFill>
              <a:cs typeface="Arial" charset="0"/>
            </a:endParaRPr>
          </a:p>
        </p:txBody>
      </p:sp>
      <p:sp>
        <p:nvSpPr>
          <p:cNvPr id="5" name="Poraštės vietos rezervavimo ženklas 4"/>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6" name="Skaidrės numerio vietos rezervavimo ženklas 5"/>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1875178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2.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3.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8DDDC4-DD48-4308-A7E0-98165D63D553}" type="datetimeFigureOut">
              <a:rPr lang="lt-LT" smtClean="0"/>
              <a:pPr/>
              <a:t>2013.03.12</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B13EFE-0A69-4DDC-BC41-23C766984008}"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92" r:id="rId32"/>
    <p:sldLayoutId id="2147483693" r:id="rId33"/>
    <p:sldLayoutId id="2147483694" r:id="rId34"/>
    <p:sldLayoutId id="2147483695" r:id="rId35"/>
    <p:sldLayoutId id="2147483696" r:id="rId36"/>
    <p:sldLayoutId id="2147483697" r:id="rId37"/>
    <p:sldLayoutId id="2147483698" r:id="rId38"/>
    <p:sldLayoutId id="2147483711" r:id="rId39"/>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638861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07979782"/>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1.xml"/><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image" Target="../media/image21.gif"/><Relationship Id="rId3" Type="http://schemas.openxmlformats.org/officeDocument/2006/relationships/image" Target="../media/image19.jpeg"/><Relationship Id="rId7" Type="http://schemas.openxmlformats.org/officeDocument/2006/relationships/image" Target="../media/image20.gif"/><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7.jpeg"/><Relationship Id="rId11" Type="http://schemas.openxmlformats.org/officeDocument/2006/relationships/image" Target="../media/image24.gif"/><Relationship Id="rId5" Type="http://schemas.openxmlformats.org/officeDocument/2006/relationships/image" Target="../media/image16.jpeg"/><Relationship Id="rId10" Type="http://schemas.openxmlformats.org/officeDocument/2006/relationships/image" Target="../media/image23.png"/><Relationship Id="rId4" Type="http://schemas.openxmlformats.org/officeDocument/2006/relationships/image" Target="../media/image15.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19.jpeg"/><Relationship Id="rId7" Type="http://schemas.openxmlformats.org/officeDocument/2006/relationships/image" Target="../media/image27.jpeg"/><Relationship Id="rId2" Type="http://schemas.openxmlformats.org/officeDocument/2006/relationships/image" Target="../media/image14.png"/><Relationship Id="rId1" Type="http://schemas.openxmlformats.org/officeDocument/2006/relationships/slideLayout" Target="../slideLayouts/slideLayout4.xml"/><Relationship Id="rId6" Type="http://schemas.openxmlformats.org/officeDocument/2006/relationships/image" Target="../media/image26.jpeg"/><Relationship Id="rId5" Type="http://schemas.openxmlformats.org/officeDocument/2006/relationships/image" Target="../media/image24.gif"/><Relationship Id="rId10" Type="http://schemas.openxmlformats.org/officeDocument/2006/relationships/image" Target="../media/image30.png"/><Relationship Id="rId4" Type="http://schemas.openxmlformats.org/officeDocument/2006/relationships/image" Target="../media/image25.jpeg"/><Relationship Id="rId9" Type="http://schemas.openxmlformats.org/officeDocument/2006/relationships/image" Target="../media/image29.gif"/></Relationships>
</file>

<file path=ppt/slides/_rels/slide8.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24.gif"/><Relationship Id="rId5" Type="http://schemas.openxmlformats.org/officeDocument/2006/relationships/image" Target="../media/image32.png"/><Relationship Id="rId4" Type="http://schemas.openxmlformats.org/officeDocument/2006/relationships/image" Target="../media/image21.gif"/></Relationships>
</file>

<file path=ppt/slides/_rels/slide1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24.gif"/></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24.gif"/><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7.png"/><Relationship Id="rId4" Type="http://schemas.openxmlformats.org/officeDocument/2006/relationships/image" Target="../media/image36.gif"/></Relationships>
</file>

<file path=ppt/slides/_rels/slide12.xml.rels><?xml version="1.0" encoding="UTF-8" standalone="yes"?>
<Relationships xmlns="http://schemas.openxmlformats.org/package/2006/relationships"><Relationship Id="rId8" Type="http://schemas.openxmlformats.org/officeDocument/2006/relationships/image" Target="../media/image44.gif"/><Relationship Id="rId3" Type="http://schemas.openxmlformats.org/officeDocument/2006/relationships/image" Target="../media/image39.gif"/><Relationship Id="rId7" Type="http://schemas.openxmlformats.org/officeDocument/2006/relationships/image" Target="../media/image43.jpeg"/><Relationship Id="rId2" Type="http://schemas.openxmlformats.org/officeDocument/2006/relationships/image" Target="../media/image38.gif"/><Relationship Id="rId1" Type="http://schemas.openxmlformats.org/officeDocument/2006/relationships/slideLayout" Target="../slideLayouts/slideLayout2.xml"/><Relationship Id="rId6" Type="http://schemas.openxmlformats.org/officeDocument/2006/relationships/image" Target="../media/image42.gif"/><Relationship Id="rId11" Type="http://schemas.openxmlformats.org/officeDocument/2006/relationships/image" Target="../media/image47.jpeg"/><Relationship Id="rId5" Type="http://schemas.openxmlformats.org/officeDocument/2006/relationships/image" Target="../media/image41.gif"/><Relationship Id="rId10" Type="http://schemas.openxmlformats.org/officeDocument/2006/relationships/image" Target="../media/image46.jpeg"/><Relationship Id="rId4" Type="http://schemas.openxmlformats.org/officeDocument/2006/relationships/image" Target="../media/image40.gif"/><Relationship Id="rId9" Type="http://schemas.openxmlformats.org/officeDocument/2006/relationships/image" Target="../media/image45.jpeg"/></Relationships>
</file>

<file path=ppt/slides/_rels/slide13.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17.jpeg"/><Relationship Id="rId7" Type="http://schemas.openxmlformats.org/officeDocument/2006/relationships/image" Target="../media/image49.gif"/><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3.jpeg"/><Relationship Id="rId4" Type="http://schemas.openxmlformats.org/officeDocument/2006/relationships/image" Target="../media/image44.gif"/><Relationship Id="rId9" Type="http://schemas.openxmlformats.org/officeDocument/2006/relationships/image" Target="../media/image51.png"/></Relationships>
</file>

<file path=ppt/slides/_rels/slide14.xml.rels><?xml version="1.0" encoding="UTF-8" standalone="yes"?>
<Relationships xmlns="http://schemas.openxmlformats.org/package/2006/relationships"><Relationship Id="rId8" Type="http://schemas.openxmlformats.org/officeDocument/2006/relationships/image" Target="../media/image53.gif"/><Relationship Id="rId3" Type="http://schemas.openxmlformats.org/officeDocument/2006/relationships/image" Target="../media/image17.jpeg"/><Relationship Id="rId7" Type="http://schemas.openxmlformats.org/officeDocument/2006/relationships/image" Target="../media/image48.png"/><Relationship Id="rId12" Type="http://schemas.openxmlformats.org/officeDocument/2006/relationships/image" Target="../media/image57.gif"/><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52.png"/><Relationship Id="rId11" Type="http://schemas.openxmlformats.org/officeDocument/2006/relationships/image" Target="../media/image56.png"/><Relationship Id="rId5" Type="http://schemas.openxmlformats.org/officeDocument/2006/relationships/image" Target="../media/image43.jpeg"/><Relationship Id="rId10" Type="http://schemas.openxmlformats.org/officeDocument/2006/relationships/image" Target="../media/image55.jpeg"/><Relationship Id="rId4" Type="http://schemas.openxmlformats.org/officeDocument/2006/relationships/image" Target="../media/image44.gif"/><Relationship Id="rId9" Type="http://schemas.openxmlformats.org/officeDocument/2006/relationships/image" Target="../media/image54.gif"/></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5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58.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172.xml"/><Relationship Id="rId1" Type="http://schemas.openxmlformats.org/officeDocument/2006/relationships/tags" Target="../tags/tag171.xml"/><Relationship Id="rId6" Type="http://schemas.openxmlformats.org/officeDocument/2006/relationships/image" Target="../media/image58.png"/><Relationship Id="rId5" Type="http://schemas.openxmlformats.org/officeDocument/2006/relationships/image" Target="../media/image16.jpe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slideLayout" Target="../slideLayouts/slideLayout33.xml"/><Relationship Id="rId7" Type="http://schemas.openxmlformats.org/officeDocument/2006/relationships/image" Target="../media/image15.png"/><Relationship Id="rId2" Type="http://schemas.openxmlformats.org/officeDocument/2006/relationships/tags" Target="../tags/tag174.xml"/><Relationship Id="rId1" Type="http://schemas.openxmlformats.org/officeDocument/2006/relationships/tags" Target="../tags/tag173.xml"/><Relationship Id="rId6" Type="http://schemas.openxmlformats.org/officeDocument/2006/relationships/image" Target="../media/image57.gif"/><Relationship Id="rId5" Type="http://schemas.openxmlformats.org/officeDocument/2006/relationships/image" Target="../media/image39.gif"/><Relationship Id="rId4" Type="http://schemas.openxmlformats.org/officeDocument/2006/relationships/image" Target="../media/image22.png"/><Relationship Id="rId9" Type="http://schemas.openxmlformats.org/officeDocument/2006/relationships/image" Target="../media/image58.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176.xml"/><Relationship Id="rId1" Type="http://schemas.openxmlformats.org/officeDocument/2006/relationships/tags" Target="../tags/tag175.xml"/><Relationship Id="rId6" Type="http://schemas.openxmlformats.org/officeDocument/2006/relationships/image" Target="../media/image58.png"/><Relationship Id="rId5" Type="http://schemas.openxmlformats.org/officeDocument/2006/relationships/image" Target="../media/image16.jpe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34.xml"/><Relationship Id="rId7" Type="http://schemas.openxmlformats.org/officeDocument/2006/relationships/image" Target="../media/image24.gif"/><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image" Target="../media/image42.gif"/><Relationship Id="rId5" Type="http://schemas.openxmlformats.org/officeDocument/2006/relationships/image" Target="../media/image19.jpeg"/><Relationship Id="rId10" Type="http://schemas.openxmlformats.org/officeDocument/2006/relationships/image" Target="../media/image58.png"/><Relationship Id="rId4" Type="http://schemas.openxmlformats.org/officeDocument/2006/relationships/image" Target="../media/image21.gif"/><Relationship Id="rId9"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7.xml"/><Relationship Id="rId1" Type="http://schemas.openxmlformats.org/officeDocument/2006/relationships/tags" Target="../tags/tag179.xml"/><Relationship Id="rId4" Type="http://schemas.openxmlformats.org/officeDocument/2006/relationships/image" Target="../media/image16.jpeg"/></Relationships>
</file>

<file path=ppt/slides/_rels/slide2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slideLayout" Target="../slideLayouts/slideLayout38.xml"/><Relationship Id="rId7" Type="http://schemas.openxmlformats.org/officeDocument/2006/relationships/image" Target="../media/image60.jpeg"/><Relationship Id="rId2" Type="http://schemas.openxmlformats.org/officeDocument/2006/relationships/tags" Target="../tags/tag181.xml"/><Relationship Id="rId1" Type="http://schemas.openxmlformats.org/officeDocument/2006/relationships/tags" Target="../tags/tag180.xml"/><Relationship Id="rId6" Type="http://schemas.openxmlformats.org/officeDocument/2006/relationships/image" Target="../media/image59.jpeg"/><Relationship Id="rId5" Type="http://schemas.openxmlformats.org/officeDocument/2006/relationships/image" Target="../media/image16.jpeg"/><Relationship Id="rId4" Type="http://schemas.openxmlformats.org/officeDocument/2006/relationships/image" Target="../media/image15.png"/><Relationship Id="rId9" Type="http://schemas.openxmlformats.org/officeDocument/2006/relationships/image" Target="../media/image61.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image" Target="../media/image58.png"/><Relationship Id="rId5" Type="http://schemas.openxmlformats.org/officeDocument/2006/relationships/image" Target="../media/image16.jpe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58.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image" Target="../media/image58.png"/><Relationship Id="rId5" Type="http://schemas.openxmlformats.org/officeDocument/2006/relationships/image" Target="../media/image16.jpe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63.png"/><Relationship Id="rId2" Type="http://schemas.openxmlformats.org/officeDocument/2006/relationships/slideLayout" Target="../slideLayouts/slideLayout39.xml"/><Relationship Id="rId1" Type="http://schemas.openxmlformats.org/officeDocument/2006/relationships/tags" Target="../tags/tag188.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54.gif"/></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17.jpeg"/><Relationship Id="rId4" Type="http://schemas.openxmlformats.org/officeDocument/2006/relationships/image" Target="../media/image16.jpeg"/></Relationships>
</file>

<file path=ppt/slides/_rels/slide29.xml.rels><?xml version="1.0" encoding="UTF-8" standalone="yes"?>
<Relationships xmlns="http://schemas.openxmlformats.org/package/2006/relationships"><Relationship Id="rId8" Type="http://schemas.openxmlformats.org/officeDocument/2006/relationships/hyperlink" Target="http://www.clipartmojo.com/clip-art/Cloud--Mean-1-4018/" TargetMode="External"/><Relationship Id="rId13" Type="http://schemas.openxmlformats.org/officeDocument/2006/relationships/hyperlink" Target="http://cha.lt/konkursai" TargetMode="External"/><Relationship Id="rId3" Type="http://schemas.openxmlformats.org/officeDocument/2006/relationships/hyperlink" Target="http://www.slideboom.com/presentations/343471/Saul%C4%97s-zuiku%C4%8Diai" TargetMode="External"/><Relationship Id="rId7" Type="http://schemas.openxmlformats.org/officeDocument/2006/relationships/hyperlink" Target="http://www.123rf.com/photo_2634241_dinosaur.html" TargetMode="External"/><Relationship Id="rId12" Type="http://schemas.openxmlformats.org/officeDocument/2006/relationships/hyperlink" Target="http://www.canstockphoto.com/vector-clipart/wheelbarrows.html" TargetMode="External"/><Relationship Id="rId2" Type="http://schemas.openxmlformats.org/officeDocument/2006/relationships/hyperlink" Target="http://www.smailikai.com/images.php?lt=sun&amp;page=15" TargetMode="External"/><Relationship Id="rId1" Type="http://schemas.openxmlformats.org/officeDocument/2006/relationships/slideLayout" Target="../slideLayouts/slideLayout2.xml"/><Relationship Id="rId6" Type="http://schemas.openxmlformats.org/officeDocument/2006/relationships/hyperlink" Target="http://www.suduvos-medziotojai.lt/medziojamoji-fauna/zverys/pilkasis-kiskis/" TargetMode="External"/><Relationship Id="rId11" Type="http://schemas.openxmlformats.org/officeDocument/2006/relationships/hyperlink" Target="http://www.clipartreview.com/pages/120323-203721-883009.html" TargetMode="External"/><Relationship Id="rId5" Type="http://schemas.openxmlformats.org/officeDocument/2006/relationships/hyperlink" Target="http://pradinukas.jimdo.com/mano-mokini%C5%B3-k%C5%ABryba/" TargetMode="External"/><Relationship Id="rId10" Type="http://schemas.openxmlformats.org/officeDocument/2006/relationships/hyperlink" Target="http://www.123rf.com/photo_15450447_set-of-predators-wild-animals-pictures-forest-beasts-images-isolated-on-white-background.html" TargetMode="External"/><Relationship Id="rId4" Type="http://schemas.openxmlformats.org/officeDocument/2006/relationships/hyperlink" Target="http://atviras-langas.blogspot.com/2011/04/velykos.html" TargetMode="External"/><Relationship Id="rId9" Type="http://schemas.openxmlformats.org/officeDocument/2006/relationships/hyperlink" Target="http://www.clipartpal.com/clipart_pd/weather/cloud_10085.html" TargetMode="External"/><Relationship Id="rId14" Type="http://schemas.openxmlformats.org/officeDocument/2006/relationships/hyperlink" Target="http://www.tindirindi.lt/rankdarbiai/kiti-rankdarbiai/kiausiniu-marginimo-pamokel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ntrinis pavadinimas 2"/>
          <p:cNvSpPr txBox="1">
            <a:spLocks/>
          </p:cNvSpPr>
          <p:nvPr/>
        </p:nvSpPr>
        <p:spPr>
          <a:xfrm>
            <a:off x="2771800" y="260648"/>
            <a:ext cx="6120680" cy="64648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pitchFamily="34" charset="0"/>
              <a:buNone/>
            </a:pPr>
            <a:r>
              <a:rPr lang="en-GB" b="1" dirty="0" err="1" smtClean="0">
                <a:solidFill>
                  <a:prstClr val="white"/>
                </a:solidFill>
                <a:effectLst>
                  <a:outerShdw blurRad="38100" dist="38100" dir="2700000" algn="tl">
                    <a:srgbClr val="000000">
                      <a:alpha val="43137"/>
                    </a:srgbClr>
                  </a:outerShdw>
                </a:effectLst>
                <a:cs typeface="Calibri" pitchFamily="34" charset="0"/>
              </a:rPr>
              <a:t>Velyk</a:t>
            </a:r>
            <a:r>
              <a:rPr lang="lt-LT" b="1" dirty="0" smtClean="0">
                <a:solidFill>
                  <a:prstClr val="white"/>
                </a:solidFill>
                <a:effectLst>
                  <a:outerShdw blurRad="38100" dist="38100" dir="2700000" algn="tl">
                    <a:srgbClr val="000000">
                      <a:alpha val="43137"/>
                    </a:srgbClr>
                  </a:outerShdw>
                </a:effectLst>
                <a:cs typeface="Calibri" pitchFamily="34" charset="0"/>
              </a:rPr>
              <a:t>ų istorija</a:t>
            </a:r>
          </a:p>
        </p:txBody>
      </p:sp>
      <p:sp>
        <p:nvSpPr>
          <p:cNvPr id="5" name="Antrinis pavadinimas 2"/>
          <p:cNvSpPr txBox="1">
            <a:spLocks/>
          </p:cNvSpPr>
          <p:nvPr/>
        </p:nvSpPr>
        <p:spPr>
          <a:xfrm>
            <a:off x="323528" y="1467451"/>
            <a:ext cx="3236596" cy="391121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lt-LT" sz="1800" b="1" dirty="0" smtClean="0">
                <a:solidFill>
                  <a:srgbClr val="F79646"/>
                </a:solidFill>
                <a:latin typeface="Arial" pitchFamily="34" charset="0"/>
                <a:cs typeface="Arial" pitchFamily="34" charset="0"/>
              </a:rPr>
              <a:t>Dalykas, ugdymo sritis:   </a:t>
            </a:r>
          </a:p>
          <a:p>
            <a:pPr algn="l"/>
            <a:r>
              <a:rPr lang="lt-LT" sz="1800" b="1" dirty="0" smtClean="0">
                <a:solidFill>
                  <a:srgbClr val="F79646"/>
                </a:solidFill>
                <a:latin typeface="Arial" pitchFamily="34" charset="0"/>
                <a:cs typeface="Arial" pitchFamily="34" charset="0"/>
              </a:rPr>
              <a:t>Tema</a:t>
            </a:r>
            <a:r>
              <a:rPr lang="lt-LT" sz="1800" b="1" dirty="0">
                <a:solidFill>
                  <a:srgbClr val="F79646"/>
                </a:solidFill>
                <a:latin typeface="Arial" pitchFamily="34" charset="0"/>
                <a:cs typeface="Arial" pitchFamily="34" charset="0"/>
              </a:rPr>
              <a:t>:</a:t>
            </a:r>
            <a:r>
              <a:rPr lang="en-US" sz="1800" b="1" dirty="0" smtClean="0">
                <a:solidFill>
                  <a:srgbClr val="F79646"/>
                </a:solidFill>
                <a:latin typeface="Arial" pitchFamily="34" charset="0"/>
                <a:cs typeface="Arial" pitchFamily="34" charset="0"/>
              </a:rPr>
              <a:t>  </a:t>
            </a:r>
            <a:r>
              <a:rPr lang="lt-LT" sz="1800" b="1" dirty="0" smtClean="0">
                <a:solidFill>
                  <a:srgbClr val="F79646"/>
                </a:solidFill>
                <a:latin typeface="Arial" pitchFamily="34" charset="0"/>
                <a:cs typeface="Arial" pitchFamily="34" charset="0"/>
              </a:rPr>
              <a:t>			</a:t>
            </a:r>
          </a:p>
          <a:p>
            <a:pPr algn="l"/>
            <a:r>
              <a:rPr lang="lt-LT" sz="1800" b="1" dirty="0" smtClean="0">
                <a:solidFill>
                  <a:srgbClr val="F79646"/>
                </a:solidFill>
                <a:latin typeface="Arial" pitchFamily="34" charset="0"/>
                <a:cs typeface="Arial" pitchFamily="34" charset="0"/>
              </a:rPr>
              <a:t>Klasė: 			</a:t>
            </a:r>
            <a:endParaRPr lang="lt-LT" sz="1800" b="1" dirty="0" smtClean="0">
              <a:solidFill>
                <a:srgbClr val="F79646">
                  <a:lumMod val="50000"/>
                </a:srgbClr>
              </a:solidFill>
              <a:latin typeface="Arial" pitchFamily="34" charset="0"/>
              <a:cs typeface="Arial" pitchFamily="34" charset="0"/>
            </a:endParaRPr>
          </a:p>
          <a:p>
            <a:pPr algn="l"/>
            <a:r>
              <a:rPr lang="lt-LT" sz="1800" b="1" dirty="0" smtClean="0">
                <a:solidFill>
                  <a:srgbClr val="F79646"/>
                </a:solidFill>
                <a:latin typeface="Arial" pitchFamily="34" charset="0"/>
                <a:cs typeface="Arial" pitchFamily="34" charset="0"/>
              </a:rPr>
              <a:t>Priemonės paskirtis:	</a:t>
            </a:r>
            <a:r>
              <a:rPr lang="lt-LT" sz="1800" b="1" dirty="0" smtClean="0">
                <a:solidFill>
                  <a:srgbClr val="F79646">
                    <a:lumMod val="50000"/>
                  </a:srgbClr>
                </a:solidFill>
                <a:latin typeface="Arial" pitchFamily="34" charset="0"/>
                <a:cs typeface="Arial" pitchFamily="34" charset="0"/>
              </a:rPr>
              <a:t>		</a:t>
            </a:r>
            <a:endParaRPr lang="lt-LT" sz="1800" b="1" dirty="0" smtClean="0">
              <a:solidFill>
                <a:srgbClr val="F79646"/>
              </a:solidFill>
              <a:latin typeface="Arial" pitchFamily="34" charset="0"/>
              <a:cs typeface="Arial" pitchFamily="34" charset="0"/>
            </a:endParaRPr>
          </a:p>
          <a:p>
            <a:pPr algn="l"/>
            <a:endParaRPr lang="lt-LT" sz="1800" b="1" dirty="0" smtClean="0">
              <a:solidFill>
                <a:srgbClr val="F79646"/>
              </a:solidFill>
              <a:latin typeface="Arial" pitchFamily="34" charset="0"/>
              <a:cs typeface="Arial" pitchFamily="34" charset="0"/>
            </a:endParaRPr>
          </a:p>
          <a:p>
            <a:pPr algn="l"/>
            <a:r>
              <a:rPr lang="lt-LT" sz="1800" b="1" dirty="0" smtClean="0">
                <a:solidFill>
                  <a:srgbClr val="F79646"/>
                </a:solidFill>
                <a:latin typeface="Arial" pitchFamily="34" charset="0"/>
                <a:cs typeface="Arial" pitchFamily="34" charset="0"/>
              </a:rPr>
              <a:t>Ugdomi gebėjimai pagal </a:t>
            </a:r>
          </a:p>
          <a:p>
            <a:pPr algn="l"/>
            <a:r>
              <a:rPr lang="lt-LT" sz="1800" b="1" dirty="0" smtClean="0">
                <a:solidFill>
                  <a:srgbClr val="F79646"/>
                </a:solidFill>
                <a:latin typeface="Arial" pitchFamily="34" charset="0"/>
                <a:cs typeface="Arial" pitchFamily="34" charset="0"/>
              </a:rPr>
              <a:t>Bendrąsias programas:	</a:t>
            </a:r>
          </a:p>
          <a:p>
            <a:pPr algn="l"/>
            <a:endParaRPr lang="lt-LT" sz="1800" b="1" dirty="0" smtClean="0">
              <a:solidFill>
                <a:srgbClr val="F79646"/>
              </a:solidFill>
              <a:latin typeface="Arial" pitchFamily="34" charset="0"/>
              <a:cs typeface="Arial" pitchFamily="34" charset="0"/>
            </a:endParaRPr>
          </a:p>
          <a:p>
            <a:pPr algn="l"/>
            <a:endParaRPr lang="lt-LT" sz="1800" b="1" dirty="0" smtClean="0">
              <a:solidFill>
                <a:srgbClr val="F79646"/>
              </a:solidFill>
              <a:latin typeface="Arial" pitchFamily="34" charset="0"/>
              <a:cs typeface="Arial" pitchFamily="34" charset="0"/>
            </a:endParaRPr>
          </a:p>
          <a:p>
            <a:pPr algn="l"/>
            <a:r>
              <a:rPr lang="lt-LT" sz="1800" b="1" dirty="0" smtClean="0">
                <a:solidFill>
                  <a:srgbClr val="F79646"/>
                </a:solidFill>
                <a:latin typeface="Arial" pitchFamily="34" charset="0"/>
                <a:cs typeface="Arial" pitchFamily="34" charset="0"/>
              </a:rPr>
              <a:t>Autorius:		</a:t>
            </a:r>
            <a:endParaRPr lang="lt-LT" sz="1800" b="1" dirty="0">
              <a:solidFill>
                <a:srgbClr val="F79646"/>
              </a:solidFill>
              <a:latin typeface="Arial" pitchFamily="34" charset="0"/>
              <a:cs typeface="Arial" pitchFamily="34" charset="0"/>
            </a:endParaRPr>
          </a:p>
          <a:p>
            <a:pPr algn="l"/>
            <a:r>
              <a:rPr lang="lt-LT" sz="1800" b="1" dirty="0" smtClean="0">
                <a:solidFill>
                  <a:srgbClr val="F79646"/>
                </a:solidFill>
                <a:latin typeface="Arial" pitchFamily="34" charset="0"/>
                <a:cs typeface="Arial" pitchFamily="34" charset="0"/>
              </a:rPr>
              <a:t>Mokykla:		</a:t>
            </a:r>
          </a:p>
        </p:txBody>
      </p:sp>
      <p:sp>
        <p:nvSpPr>
          <p:cNvPr id="7" name="TextBox 6"/>
          <p:cNvSpPr txBox="1"/>
          <p:nvPr/>
        </p:nvSpPr>
        <p:spPr>
          <a:xfrm>
            <a:off x="3203847" y="1437897"/>
            <a:ext cx="4941151" cy="3970318"/>
          </a:xfrm>
          <a:prstGeom prst="rect">
            <a:avLst/>
          </a:prstGeom>
          <a:noFill/>
        </p:spPr>
        <p:txBody>
          <a:bodyPr wrap="square" rtlCol="0">
            <a:spAutoFit/>
          </a:bodyPr>
          <a:lstStyle/>
          <a:p>
            <a:r>
              <a:rPr lang="lt-LT" dirty="0" smtClean="0">
                <a:solidFill>
                  <a:prstClr val="black"/>
                </a:solidFill>
                <a:latin typeface="Arial" pitchFamily="34" charset="0"/>
                <a:cs typeface="Arial" pitchFamily="34" charset="0"/>
              </a:rPr>
              <a:t>Lietuvių kalba. Teksto suvokimas.</a:t>
            </a:r>
          </a:p>
          <a:p>
            <a:r>
              <a:rPr lang="lt-LT" dirty="0" smtClean="0">
                <a:solidFill>
                  <a:prstClr val="black"/>
                </a:solidFill>
                <a:latin typeface="Arial" pitchFamily="34" charset="0"/>
                <a:cs typeface="Arial" pitchFamily="34" charset="0"/>
              </a:rPr>
              <a:t>Velykų istorija.</a:t>
            </a:r>
          </a:p>
          <a:p>
            <a:r>
              <a:rPr lang="lt-LT" dirty="0" smtClean="0">
                <a:solidFill>
                  <a:prstClr val="black"/>
                </a:solidFill>
                <a:latin typeface="Arial" pitchFamily="34" charset="0"/>
                <a:cs typeface="Arial" pitchFamily="34" charset="0"/>
              </a:rPr>
              <a:t>1 klasė</a:t>
            </a:r>
          </a:p>
          <a:p>
            <a:pPr lvl="0"/>
            <a:endParaRPr lang="lt-LT" dirty="0" smtClean="0">
              <a:solidFill>
                <a:prstClr val="black"/>
              </a:solidFill>
              <a:latin typeface="Arial" pitchFamily="34" charset="0"/>
              <a:cs typeface="Arial" pitchFamily="34" charset="0"/>
            </a:endParaRPr>
          </a:p>
          <a:p>
            <a:pPr lvl="0"/>
            <a:r>
              <a:rPr lang="en-GB" dirty="0" smtClean="0">
                <a:solidFill>
                  <a:prstClr val="black"/>
                </a:solidFill>
                <a:latin typeface="Arial" pitchFamily="34" charset="0"/>
                <a:cs typeface="Arial" pitchFamily="34" charset="0"/>
              </a:rPr>
              <a:t>T</a:t>
            </a:r>
            <a:r>
              <a:rPr lang="lt-LT" dirty="0" err="1" smtClean="0">
                <a:solidFill>
                  <a:prstClr val="black"/>
                </a:solidFill>
                <a:latin typeface="Arial" pitchFamily="34" charset="0"/>
                <a:cs typeface="Arial" pitchFamily="34" charset="0"/>
              </a:rPr>
              <a:t>eksto</a:t>
            </a:r>
            <a:r>
              <a:rPr lang="lt-LT" dirty="0" smtClean="0">
                <a:solidFill>
                  <a:prstClr val="black"/>
                </a:solidFill>
                <a:latin typeface="Arial" pitchFamily="34" charset="0"/>
                <a:cs typeface="Arial" pitchFamily="34" charset="0"/>
              </a:rPr>
              <a:t> kūrinio turinio suvokim</a:t>
            </a:r>
            <a:r>
              <a:rPr lang="en-GB" dirty="0" smtClean="0">
                <a:solidFill>
                  <a:prstClr val="black"/>
                </a:solidFill>
                <a:latin typeface="Arial" pitchFamily="34" charset="0"/>
                <a:cs typeface="Arial" pitchFamily="34" charset="0"/>
              </a:rPr>
              <a:t>o </a:t>
            </a:r>
            <a:r>
              <a:rPr lang="en-GB" dirty="0" err="1" smtClean="0">
                <a:solidFill>
                  <a:prstClr val="black"/>
                </a:solidFill>
                <a:latin typeface="Arial" pitchFamily="34" charset="0"/>
                <a:cs typeface="Arial" pitchFamily="34" charset="0"/>
              </a:rPr>
              <a:t>geb</a:t>
            </a:r>
            <a:r>
              <a:rPr lang="lt-LT" dirty="0">
                <a:solidFill>
                  <a:prstClr val="black"/>
                </a:solidFill>
                <a:latin typeface="Arial" pitchFamily="34" charset="0"/>
                <a:cs typeface="Arial" pitchFamily="34" charset="0"/>
              </a:rPr>
              <a:t>ė</a:t>
            </a:r>
            <a:r>
              <a:rPr lang="en-GB" dirty="0" smtClean="0">
                <a:solidFill>
                  <a:prstClr val="black"/>
                </a:solidFill>
                <a:latin typeface="Arial" pitchFamily="34" charset="0"/>
                <a:cs typeface="Arial" pitchFamily="34" charset="0"/>
              </a:rPr>
              <a:t>jimams patikrinti.</a:t>
            </a:r>
            <a:endParaRPr lang="lt-LT" dirty="0" smtClean="0">
              <a:solidFill>
                <a:prstClr val="black"/>
              </a:solidFill>
              <a:latin typeface="Arial" pitchFamily="34" charset="0"/>
              <a:cs typeface="Arial" pitchFamily="34" charset="0"/>
            </a:endParaRPr>
          </a:p>
          <a:p>
            <a:pPr lvl="0"/>
            <a:endParaRPr lang="lt-LT" dirty="0" smtClean="0">
              <a:solidFill>
                <a:prstClr val="black"/>
              </a:solidFill>
              <a:latin typeface="Arial" pitchFamily="34" charset="0"/>
              <a:cs typeface="Arial" pitchFamily="34" charset="0"/>
            </a:endParaRPr>
          </a:p>
          <a:p>
            <a:pPr lvl="0"/>
            <a:r>
              <a:rPr lang="lt-LT" dirty="0" smtClean="0">
                <a:solidFill>
                  <a:prstClr val="black"/>
                </a:solidFill>
                <a:latin typeface="Arial" pitchFamily="34" charset="0"/>
                <a:cs typeface="Arial" pitchFamily="34" charset="0"/>
              </a:rPr>
              <a:t>Suprasti nesudėtingų pasakojamųjų kūrinių turinį.</a:t>
            </a:r>
          </a:p>
          <a:p>
            <a:pPr lvl="0"/>
            <a:r>
              <a:rPr lang="lt-LT" dirty="0" smtClean="0">
                <a:solidFill>
                  <a:prstClr val="black"/>
                </a:solidFill>
                <a:latin typeface="Arial" pitchFamily="34" charset="0"/>
                <a:cs typeface="Arial" pitchFamily="34" charset="0"/>
              </a:rPr>
              <a:t>Noriai dalyvauti pasakų inscenizacijoje, dramos kūrinių vaidinimuose.</a:t>
            </a:r>
          </a:p>
          <a:p>
            <a:pPr lvl="0"/>
            <a:endParaRPr lang="lt-LT" dirty="0" smtClean="0">
              <a:solidFill>
                <a:prstClr val="black"/>
              </a:solidFill>
              <a:latin typeface="Arial" pitchFamily="34" charset="0"/>
              <a:cs typeface="Arial" pitchFamily="34" charset="0"/>
            </a:endParaRPr>
          </a:p>
          <a:p>
            <a:pPr lvl="0"/>
            <a:r>
              <a:rPr lang="lt-LT" dirty="0" smtClean="0">
                <a:solidFill>
                  <a:prstClr val="black"/>
                </a:solidFill>
                <a:latin typeface="Arial" pitchFamily="34" charset="0"/>
                <a:cs typeface="Arial" pitchFamily="34" charset="0"/>
              </a:rPr>
              <a:t>Asta </a:t>
            </a:r>
            <a:r>
              <a:rPr lang="lt-LT" dirty="0" err="1" smtClean="0">
                <a:solidFill>
                  <a:prstClr val="black"/>
                </a:solidFill>
                <a:latin typeface="Arial" pitchFamily="34" charset="0"/>
                <a:cs typeface="Arial" pitchFamily="34" charset="0"/>
              </a:rPr>
              <a:t>Lesvinčiūnaitė</a:t>
            </a:r>
            <a:endParaRPr lang="lt-LT" dirty="0" smtClean="0">
              <a:solidFill>
                <a:prstClr val="black"/>
              </a:solidFill>
              <a:latin typeface="Arial" pitchFamily="34" charset="0"/>
              <a:cs typeface="Arial" pitchFamily="34" charset="0"/>
            </a:endParaRPr>
          </a:p>
          <a:p>
            <a:pPr lvl="0"/>
            <a:r>
              <a:rPr lang="lt-LT" dirty="0" smtClean="0">
                <a:solidFill>
                  <a:prstClr val="black"/>
                </a:solidFill>
                <a:latin typeface="Arial" pitchFamily="34" charset="0"/>
                <a:cs typeface="Arial" pitchFamily="34" charset="0"/>
              </a:rPr>
              <a:t>Alytaus „</a:t>
            </a:r>
            <a:r>
              <a:rPr lang="lt-LT" dirty="0" err="1" smtClean="0">
                <a:solidFill>
                  <a:prstClr val="black"/>
                </a:solidFill>
                <a:latin typeface="Arial" pitchFamily="34" charset="0"/>
                <a:cs typeface="Arial" pitchFamily="34" charset="0"/>
              </a:rPr>
              <a:t>Sakalėlio</a:t>
            </a:r>
            <a:r>
              <a:rPr lang="lt-LT" dirty="0" smtClean="0">
                <a:solidFill>
                  <a:prstClr val="black"/>
                </a:solidFill>
                <a:latin typeface="Arial" pitchFamily="34" charset="0"/>
                <a:cs typeface="Arial" pitchFamily="34" charset="0"/>
              </a:rPr>
              <a:t>” pradinė mokykla</a:t>
            </a:r>
          </a:p>
        </p:txBody>
      </p:sp>
    </p:spTree>
    <p:extLst>
      <p:ext uri="{BB962C8B-B14F-4D97-AF65-F5344CB8AC3E}">
        <p14:creationId xmlns:p14="http://schemas.microsoft.com/office/powerpoint/2010/main" val="32200456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User\Pictures\fonai\0_637f6_c2c774c1_L.png"/>
          <p:cNvPicPr>
            <a:picLocks noChangeAspect="1" noChangeArrowheads="1"/>
          </p:cNvPicPr>
          <p:nvPr/>
        </p:nvPicPr>
        <p:blipFill>
          <a:blip r:embed="rId2" cstate="print"/>
          <a:srcRect/>
          <a:stretch>
            <a:fillRect/>
          </a:stretch>
        </p:blipFill>
        <p:spPr bwMode="auto">
          <a:xfrm>
            <a:off x="0" y="0"/>
            <a:ext cx="9144000" cy="6922007"/>
          </a:xfrm>
          <a:prstGeom prst="rect">
            <a:avLst/>
          </a:prstGeom>
          <a:noFill/>
        </p:spPr>
      </p:pic>
      <p:sp>
        <p:nvSpPr>
          <p:cNvPr id="3" name="Antraštė 2"/>
          <p:cNvSpPr>
            <a:spLocks noGrp="1"/>
          </p:cNvSpPr>
          <p:nvPr>
            <p:ph type="title"/>
          </p:nvPr>
        </p:nvSpPr>
        <p:spPr/>
        <p:txBody>
          <a:bodyPr/>
          <a:lstStyle/>
          <a:p>
            <a:r>
              <a:rPr lang="lt-LT" b="1" dirty="0" smtClean="0"/>
              <a:t>Sveiki vaikai,</a:t>
            </a:r>
            <a:endParaRPr lang="lt-LT" b="1" dirty="0"/>
          </a:p>
        </p:txBody>
      </p:sp>
      <p:sp>
        <p:nvSpPr>
          <p:cNvPr id="4" name="Turinio vietos rezervavimo ženklas 3"/>
          <p:cNvSpPr>
            <a:spLocks noGrp="1"/>
          </p:cNvSpPr>
          <p:nvPr>
            <p:ph idx="1"/>
          </p:nvPr>
        </p:nvSpPr>
        <p:spPr>
          <a:xfrm>
            <a:off x="457200" y="1600200"/>
            <a:ext cx="8363272" cy="5257800"/>
          </a:xfrm>
        </p:spPr>
        <p:txBody>
          <a:bodyPr/>
          <a:lstStyle/>
          <a:p>
            <a:pPr>
              <a:buNone/>
            </a:pPr>
            <a:endParaRPr lang="lt-LT" dirty="0" smtClean="0"/>
          </a:p>
          <a:p>
            <a:pPr marL="0" indent="0" algn="just">
              <a:buNone/>
            </a:pPr>
            <a:r>
              <a:rPr lang="lt-LT" sz="4400" b="1" dirty="0" smtClean="0"/>
              <a:t>Mes – saulės zuikučiai.</a:t>
            </a:r>
          </a:p>
          <a:p>
            <a:pPr marL="0" indent="0" algn="just">
              <a:buNone/>
            </a:pPr>
            <a:r>
              <a:rPr lang="lt-LT" sz="4400" b="1" dirty="0" smtClean="0"/>
              <a:t>Papasakosime jums istoriją, kas vieną kartą mums nutiko. Atidžiai klausykite, nes reikės atsakyti į klausimus. </a:t>
            </a:r>
          </a:p>
          <a:p>
            <a:pPr marL="0" indent="0" algn="just">
              <a:buNone/>
            </a:pPr>
            <a:r>
              <a:rPr lang="lt-LT" sz="4400" b="1" dirty="0" smtClean="0"/>
              <a:t>Po to galėsite šią istoriją suvaidinti.  </a:t>
            </a:r>
          </a:p>
          <a:p>
            <a:pPr algn="just">
              <a:buNone/>
            </a:pPr>
            <a:endParaRPr lang="lt-LT" sz="4400" b="1" dirty="0"/>
          </a:p>
        </p:txBody>
      </p:sp>
      <p:grpSp>
        <p:nvGrpSpPr>
          <p:cNvPr id="8" name="Grupė 7"/>
          <p:cNvGrpSpPr/>
          <p:nvPr/>
        </p:nvGrpSpPr>
        <p:grpSpPr>
          <a:xfrm>
            <a:off x="1547664" y="332656"/>
            <a:ext cx="1008112" cy="1152128"/>
            <a:chOff x="6588224" y="2204864"/>
            <a:chExt cx="1008112" cy="1152128"/>
          </a:xfrm>
        </p:grpSpPr>
        <p:pic>
          <p:nvPicPr>
            <p:cNvPr id="9" name="Picture 5" descr="C:\Users\User\Pictures\velykos\saulute_73.png"/>
            <p:cNvPicPr>
              <a:picLocks noChangeAspect="1" noChangeArrowheads="1"/>
            </p:cNvPicPr>
            <p:nvPr/>
          </p:nvPicPr>
          <p:blipFill>
            <a:blip r:embed="rId3" cstate="print"/>
            <a:srcRect/>
            <a:stretch>
              <a:fillRect/>
            </a:stretch>
          </p:blipFill>
          <p:spPr bwMode="auto">
            <a:xfrm>
              <a:off x="6588224" y="2348880"/>
              <a:ext cx="1008112" cy="1008112"/>
            </a:xfrm>
            <a:prstGeom prst="rect">
              <a:avLst/>
            </a:prstGeom>
            <a:noFill/>
          </p:spPr>
        </p:pic>
        <p:pic>
          <p:nvPicPr>
            <p:cNvPr id="10" name="Picture 6" descr="C:\Users\User\Pictures\velykos\Skirtumai.jpg"/>
            <p:cNvPicPr>
              <a:picLocks noChangeAspect="1" noChangeArrowheads="1"/>
            </p:cNvPicPr>
            <p:nvPr/>
          </p:nvPicPr>
          <p:blipFill>
            <a:blip r:embed="rId4"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grpSp>
        <p:nvGrpSpPr>
          <p:cNvPr id="11" name="Grupė 10"/>
          <p:cNvGrpSpPr/>
          <p:nvPr/>
        </p:nvGrpSpPr>
        <p:grpSpPr>
          <a:xfrm>
            <a:off x="6660232" y="260648"/>
            <a:ext cx="1008112" cy="1152128"/>
            <a:chOff x="6588224" y="2204864"/>
            <a:chExt cx="1008112" cy="1152128"/>
          </a:xfrm>
        </p:grpSpPr>
        <p:pic>
          <p:nvPicPr>
            <p:cNvPr id="12" name="Picture 5" descr="C:\Users\User\Pictures\velykos\saulute_73.png"/>
            <p:cNvPicPr>
              <a:picLocks noChangeAspect="1" noChangeArrowheads="1"/>
            </p:cNvPicPr>
            <p:nvPr/>
          </p:nvPicPr>
          <p:blipFill>
            <a:blip r:embed="rId3" cstate="print"/>
            <a:srcRect/>
            <a:stretch>
              <a:fillRect/>
            </a:stretch>
          </p:blipFill>
          <p:spPr bwMode="auto">
            <a:xfrm>
              <a:off x="6588224" y="2348880"/>
              <a:ext cx="1008112" cy="1008112"/>
            </a:xfrm>
            <a:prstGeom prst="rect">
              <a:avLst/>
            </a:prstGeom>
            <a:noFill/>
          </p:spPr>
        </p:pic>
        <p:pic>
          <p:nvPicPr>
            <p:cNvPr id="13" name="Picture 6" descr="C:\Users\User\Pictures\velykos\Skirtumai.jpg"/>
            <p:cNvPicPr>
              <a:picLocks noChangeAspect="1" noChangeArrowheads="1"/>
            </p:cNvPicPr>
            <p:nvPr/>
          </p:nvPicPr>
          <p:blipFill>
            <a:blip r:embed="rId4"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grpSp>
        <p:nvGrpSpPr>
          <p:cNvPr id="14" name="Grupė 13"/>
          <p:cNvGrpSpPr/>
          <p:nvPr/>
        </p:nvGrpSpPr>
        <p:grpSpPr>
          <a:xfrm>
            <a:off x="2627784" y="1124744"/>
            <a:ext cx="1008112" cy="1152128"/>
            <a:chOff x="6588224" y="2204864"/>
            <a:chExt cx="1008112" cy="1152128"/>
          </a:xfrm>
        </p:grpSpPr>
        <p:pic>
          <p:nvPicPr>
            <p:cNvPr id="15" name="Picture 5" descr="C:\Users\User\Pictures\velykos\saulute_73.png"/>
            <p:cNvPicPr>
              <a:picLocks noChangeAspect="1" noChangeArrowheads="1"/>
            </p:cNvPicPr>
            <p:nvPr/>
          </p:nvPicPr>
          <p:blipFill>
            <a:blip r:embed="rId3" cstate="print"/>
            <a:srcRect/>
            <a:stretch>
              <a:fillRect/>
            </a:stretch>
          </p:blipFill>
          <p:spPr bwMode="auto">
            <a:xfrm>
              <a:off x="6588224" y="2348880"/>
              <a:ext cx="1008112" cy="1008112"/>
            </a:xfrm>
            <a:prstGeom prst="rect">
              <a:avLst/>
            </a:prstGeom>
            <a:noFill/>
          </p:spPr>
        </p:pic>
        <p:pic>
          <p:nvPicPr>
            <p:cNvPr id="16" name="Picture 6" descr="C:\Users\User\Pictures\velykos\Skirtumai.jpg"/>
            <p:cNvPicPr>
              <a:picLocks noChangeAspect="1" noChangeArrowheads="1"/>
            </p:cNvPicPr>
            <p:nvPr/>
          </p:nvPicPr>
          <p:blipFill>
            <a:blip r:embed="rId4"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Pictures\fonai\0_637f6_c2c774c1_L.png"/>
          <p:cNvPicPr>
            <a:picLocks noChangeAspect="1" noChangeArrowheads="1"/>
          </p:cNvPicPr>
          <p:nvPr/>
        </p:nvPicPr>
        <p:blipFill>
          <a:blip r:embed="rId2" cstate="print"/>
          <a:srcRect/>
          <a:stretch>
            <a:fillRect/>
          </a:stretch>
        </p:blipFill>
        <p:spPr bwMode="auto">
          <a:xfrm>
            <a:off x="0" y="0"/>
            <a:ext cx="9144000" cy="6922007"/>
          </a:xfrm>
          <a:prstGeom prst="rect">
            <a:avLst/>
          </a:prstGeom>
          <a:noFill/>
        </p:spPr>
      </p:pic>
      <p:sp>
        <p:nvSpPr>
          <p:cNvPr id="5" name="Antraštė 4"/>
          <p:cNvSpPr>
            <a:spLocks noGrp="1"/>
          </p:cNvSpPr>
          <p:nvPr>
            <p:ph type="ctrTitle"/>
          </p:nvPr>
        </p:nvSpPr>
        <p:spPr>
          <a:xfrm>
            <a:off x="323528" y="2204864"/>
            <a:ext cx="8496944" cy="1470025"/>
          </a:xfrm>
        </p:spPr>
        <p:txBody>
          <a:bodyPr>
            <a:noAutofit/>
          </a:bodyPr>
          <a:lstStyle/>
          <a:p>
            <a:r>
              <a:rPr lang="en-US" sz="8800" b="1" cap="all" dirty="0" err="1" smtClean="0">
                <a:solidFill>
                  <a:schemeClr val="accent3">
                    <a:lumMod val="50000"/>
                  </a:schemeClr>
                </a:solidFill>
              </a:rPr>
              <a:t>Velyk</a:t>
            </a:r>
            <a:r>
              <a:rPr lang="lt-LT" sz="8800" b="1" cap="all" dirty="0" smtClean="0">
                <a:solidFill>
                  <a:schemeClr val="accent3">
                    <a:lumMod val="50000"/>
                  </a:schemeClr>
                </a:solidFill>
              </a:rPr>
              <a:t>ų istorija</a:t>
            </a:r>
            <a:endParaRPr lang="lt-LT" sz="8800" b="1" cap="all" dirty="0">
              <a:solidFill>
                <a:schemeClr val="accent3">
                  <a:lumMod val="50000"/>
                </a:schemeClr>
              </a:solidFill>
            </a:endParaRPr>
          </a:p>
        </p:txBody>
      </p:sp>
      <p:pic>
        <p:nvPicPr>
          <p:cNvPr id="7" name="Picture 5" descr="saulė"/>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67544" y="0"/>
            <a:ext cx="2428875" cy="2428875"/>
          </a:xfrm>
          <a:prstGeom prst="rect">
            <a:avLst/>
          </a:prstGeom>
          <a:noFill/>
        </p:spPr>
      </p:pic>
      <p:pic>
        <p:nvPicPr>
          <p:cNvPr id="26626" name="Picture 2" descr="http://0.tqn.com/d/webclipart/1/0/d/9/5/Easter-Bunny-with-Basket.png"/>
          <p:cNvPicPr>
            <a:picLocks noChangeAspect="1" noChangeArrowheads="1"/>
          </p:cNvPicPr>
          <p:nvPr/>
        </p:nvPicPr>
        <p:blipFill>
          <a:blip r:embed="rId4" cstate="print"/>
          <a:srcRect/>
          <a:stretch>
            <a:fillRect/>
          </a:stretch>
        </p:blipFill>
        <p:spPr bwMode="auto">
          <a:xfrm>
            <a:off x="1907704" y="3552596"/>
            <a:ext cx="3240360" cy="3305404"/>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User\Pictures\fonai\0_637f6_c2c774c1_L.png"/>
          <p:cNvPicPr>
            <a:picLocks noGrp="1" noChangeAspect="1" noChangeArrowheads="1"/>
          </p:cNvPicPr>
          <p:nvPr>
            <p:ph idx="1"/>
          </p:nvPr>
        </p:nvPicPr>
        <p:blipFill>
          <a:blip r:embed="rId2" cstate="print">
            <a:lum bright="10000"/>
          </a:blip>
          <a:stretch>
            <a:fillRect/>
          </a:stretch>
        </p:blipFill>
        <p:spPr bwMode="auto">
          <a:xfrm>
            <a:off x="0" y="0"/>
            <a:ext cx="9144000" cy="6858000"/>
          </a:xfrm>
          <a:prstGeom prst="rect">
            <a:avLst/>
          </a:prstGeom>
          <a:noFill/>
        </p:spPr>
      </p:pic>
      <p:sp>
        <p:nvSpPr>
          <p:cNvPr id="10" name="Antraštė 9"/>
          <p:cNvSpPr>
            <a:spLocks noGrp="1"/>
          </p:cNvSpPr>
          <p:nvPr>
            <p:ph type="title"/>
          </p:nvPr>
        </p:nvSpPr>
        <p:spPr>
          <a:xfrm>
            <a:off x="395536" y="332656"/>
            <a:ext cx="8229600" cy="1066130"/>
          </a:xfrm>
        </p:spPr>
        <p:style>
          <a:lnRef idx="1">
            <a:schemeClr val="accent5"/>
          </a:lnRef>
          <a:fillRef idx="2">
            <a:schemeClr val="accent5"/>
          </a:fillRef>
          <a:effectRef idx="1">
            <a:schemeClr val="accent5"/>
          </a:effectRef>
          <a:fontRef idx="minor">
            <a:schemeClr val="dk1"/>
          </a:fontRef>
        </p:style>
        <p:txBody>
          <a:bodyPr>
            <a:noAutofit/>
          </a:bodyPr>
          <a:lstStyle/>
          <a:p>
            <a:r>
              <a:rPr lang="lt-LT" sz="3600" b="1" dirty="0" smtClean="0"/>
              <a:t/>
            </a:r>
            <a:br>
              <a:rPr lang="lt-LT" sz="3600" b="1" dirty="0" smtClean="0"/>
            </a:br>
            <a:r>
              <a:rPr lang="lt-LT" sz="3600" b="1" dirty="0" smtClean="0"/>
              <a:t/>
            </a:r>
            <a:br>
              <a:rPr lang="lt-LT" sz="3600" b="1" dirty="0" smtClean="0"/>
            </a:br>
            <a:r>
              <a:rPr lang="en-US" sz="7200" b="1" cap="all" dirty="0" err="1" smtClean="0">
                <a:solidFill>
                  <a:schemeClr val="accent3">
                    <a:lumMod val="50000"/>
                  </a:schemeClr>
                </a:solidFill>
              </a:rPr>
              <a:t>Veik</a:t>
            </a:r>
            <a:r>
              <a:rPr lang="lt-LT" sz="7200" b="1" cap="all" dirty="0" smtClean="0">
                <a:solidFill>
                  <a:schemeClr val="accent3">
                    <a:lumMod val="50000"/>
                  </a:schemeClr>
                </a:solidFill>
              </a:rPr>
              <a:t>ėjai</a:t>
            </a:r>
            <a:r>
              <a:rPr lang="en-US" sz="7200" b="1" cap="all" dirty="0" smtClean="0"/>
              <a:t/>
            </a:r>
            <a:br>
              <a:rPr lang="en-US" sz="7200" b="1" cap="all" dirty="0" smtClean="0"/>
            </a:br>
            <a:r>
              <a:rPr lang="en-US" sz="3600" b="1" dirty="0" smtClean="0"/>
              <a:t/>
            </a:r>
            <a:br>
              <a:rPr lang="en-US" sz="3600" b="1" dirty="0" smtClean="0"/>
            </a:br>
            <a:r>
              <a:rPr lang="en-US" sz="2400" b="1" dirty="0" smtClean="0"/>
              <a:t/>
            </a:r>
            <a:br>
              <a:rPr lang="en-US" sz="2400" b="1" dirty="0" smtClean="0"/>
            </a:br>
            <a:endParaRPr lang="lt-LT" sz="2400" b="1" dirty="0"/>
          </a:p>
        </p:txBody>
      </p:sp>
      <p:sp>
        <p:nvSpPr>
          <p:cNvPr id="12" name="Ovalinis paaiškinimas 11"/>
          <p:cNvSpPr/>
          <p:nvPr/>
        </p:nvSpPr>
        <p:spPr>
          <a:xfrm rot="5400000">
            <a:off x="2591779" y="1160749"/>
            <a:ext cx="1296145" cy="1368152"/>
          </a:xfrm>
          <a:prstGeom prst="wedgeEllipseCallout">
            <a:avLst/>
          </a:prstGeom>
        </p:spPr>
        <p:style>
          <a:lnRef idx="2">
            <a:schemeClr val="accent1"/>
          </a:lnRef>
          <a:fillRef idx="1">
            <a:schemeClr val="lt1"/>
          </a:fillRef>
          <a:effectRef idx="0">
            <a:schemeClr val="accent1"/>
          </a:effectRef>
          <a:fontRef idx="minor">
            <a:schemeClr val="dk1"/>
          </a:fontRef>
        </p:style>
        <p:txBody>
          <a:bodyPr vert="vert270" rtlCol="0" anchor="ctr"/>
          <a:lstStyle/>
          <a:p>
            <a:pPr algn="ctr"/>
            <a:r>
              <a:rPr lang="lt-LT" b="1" cap="all" dirty="0" smtClean="0">
                <a:solidFill>
                  <a:sysClr val="windowText" lastClr="000000"/>
                </a:solidFill>
              </a:rPr>
              <a:t>Piktas debesis</a:t>
            </a:r>
            <a:endParaRPr lang="lt-LT" b="1" cap="all" dirty="0">
              <a:solidFill>
                <a:sysClr val="windowText" lastClr="000000"/>
              </a:solidFill>
            </a:endParaRPr>
          </a:p>
        </p:txBody>
      </p:sp>
      <p:pic>
        <p:nvPicPr>
          <p:cNvPr id="2051" name="Picture 3" descr="C:\Users\User\Pictures\velykos\imagesCA4D2NYE.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99593" y="3861049"/>
            <a:ext cx="1635402" cy="1296143"/>
          </a:xfrm>
          <a:prstGeom prst="rect">
            <a:avLst/>
          </a:prstGeom>
          <a:noFill/>
        </p:spPr>
      </p:pic>
      <p:sp>
        <p:nvSpPr>
          <p:cNvPr id="15" name="Ovalinis paaiškinimas 14"/>
          <p:cNvSpPr/>
          <p:nvPr/>
        </p:nvSpPr>
        <p:spPr>
          <a:xfrm rot="19850708">
            <a:off x="716701" y="2526554"/>
            <a:ext cx="1373913" cy="1368152"/>
          </a:xfrm>
          <a:prstGeom prst="wedgeEllipseCallout">
            <a:avLst/>
          </a:prstGeom>
        </p:spPr>
        <p:style>
          <a:lnRef idx="2">
            <a:schemeClr val="accent1"/>
          </a:lnRef>
          <a:fillRef idx="1">
            <a:schemeClr val="lt1"/>
          </a:fillRef>
          <a:effectRef idx="0">
            <a:schemeClr val="accent1"/>
          </a:effectRef>
          <a:fontRef idx="minor">
            <a:schemeClr val="dk1"/>
          </a:fontRef>
        </p:style>
        <p:txBody>
          <a:bodyPr vert="horz" rtlCol="0" anchor="ctr"/>
          <a:lstStyle/>
          <a:p>
            <a:pPr algn="ctr"/>
            <a:r>
              <a:rPr lang="lt-LT" b="1" cap="all" dirty="0" smtClean="0">
                <a:solidFill>
                  <a:sysClr val="windowText" lastClr="000000"/>
                </a:solidFill>
              </a:rPr>
              <a:t>Miško žvėrys</a:t>
            </a:r>
            <a:endParaRPr lang="lt-LT" b="1" cap="all" dirty="0">
              <a:solidFill>
                <a:sysClr val="windowText" lastClr="000000"/>
              </a:solidFill>
            </a:endParaRPr>
          </a:p>
        </p:txBody>
      </p:sp>
      <p:pic>
        <p:nvPicPr>
          <p:cNvPr id="2053" name="Picture 5" descr="C:\Users\User\Pictures\velykos\saulute_73.png"/>
          <p:cNvPicPr>
            <a:picLocks noChangeAspect="1" noChangeArrowheads="1"/>
          </p:cNvPicPr>
          <p:nvPr/>
        </p:nvPicPr>
        <p:blipFill>
          <a:blip r:embed="rId4" cstate="print"/>
          <a:srcRect/>
          <a:stretch>
            <a:fillRect/>
          </a:stretch>
        </p:blipFill>
        <p:spPr bwMode="auto">
          <a:xfrm>
            <a:off x="7452320" y="2348880"/>
            <a:ext cx="1008112" cy="1008112"/>
          </a:xfrm>
          <a:prstGeom prst="rect">
            <a:avLst/>
          </a:prstGeom>
          <a:noFill/>
        </p:spPr>
      </p:pic>
      <p:pic>
        <p:nvPicPr>
          <p:cNvPr id="2054" name="Picture 6" descr="C:\Users\User\Pictures\velykos\Skirtumai.jpg"/>
          <p:cNvPicPr>
            <a:picLocks noChangeAspect="1" noChangeArrowheads="1"/>
          </p:cNvPicPr>
          <p:nvPr/>
        </p:nvPicPr>
        <p:blipFill>
          <a:blip r:embed="rId5" cstate="print">
            <a:clrChange>
              <a:clrFrom>
                <a:srgbClr val="FFFFFF"/>
              </a:clrFrom>
              <a:clrTo>
                <a:srgbClr val="FFFFFF">
                  <a:alpha val="0"/>
                </a:srgbClr>
              </a:clrTo>
            </a:clrChange>
          </a:blip>
          <a:srcRect l="-1" t="7191" r="50502" b="35356"/>
          <a:stretch>
            <a:fillRect/>
          </a:stretch>
        </p:blipFill>
        <p:spPr bwMode="auto">
          <a:xfrm>
            <a:off x="7452320" y="2198886"/>
            <a:ext cx="1008112" cy="936104"/>
          </a:xfrm>
          <a:prstGeom prst="rect">
            <a:avLst/>
          </a:prstGeom>
          <a:noFill/>
        </p:spPr>
      </p:pic>
      <p:pic>
        <p:nvPicPr>
          <p:cNvPr id="24" name="Picture 5" descr="saulė"/>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6372200" y="0"/>
            <a:ext cx="2428875" cy="2428875"/>
          </a:xfrm>
          <a:prstGeom prst="rect">
            <a:avLst/>
          </a:prstGeom>
          <a:noFill/>
        </p:spPr>
      </p:pic>
      <p:grpSp>
        <p:nvGrpSpPr>
          <p:cNvPr id="45" name="Grupė 44"/>
          <p:cNvGrpSpPr/>
          <p:nvPr/>
        </p:nvGrpSpPr>
        <p:grpSpPr>
          <a:xfrm>
            <a:off x="6588224" y="2204864"/>
            <a:ext cx="1008112" cy="1152128"/>
            <a:chOff x="6588224" y="2204864"/>
            <a:chExt cx="1008112" cy="1152128"/>
          </a:xfrm>
        </p:grpSpPr>
        <p:pic>
          <p:nvPicPr>
            <p:cNvPr id="26" name="Picture 5" descr="C:\Users\User\Pictures\velykos\saulute_73.png"/>
            <p:cNvPicPr>
              <a:picLocks noChangeAspect="1" noChangeArrowheads="1"/>
            </p:cNvPicPr>
            <p:nvPr/>
          </p:nvPicPr>
          <p:blipFill>
            <a:blip r:embed="rId4" cstate="print"/>
            <a:srcRect/>
            <a:stretch>
              <a:fillRect/>
            </a:stretch>
          </p:blipFill>
          <p:spPr bwMode="auto">
            <a:xfrm>
              <a:off x="6588224" y="2348880"/>
              <a:ext cx="1008112" cy="1008112"/>
            </a:xfrm>
            <a:prstGeom prst="rect">
              <a:avLst/>
            </a:prstGeom>
            <a:noFill/>
          </p:spPr>
        </p:pic>
        <p:pic>
          <p:nvPicPr>
            <p:cNvPr id="27" name="Picture 6" descr="C:\Users\User\Pictures\velykos\Skirtumai.jpg"/>
            <p:cNvPicPr>
              <a:picLocks noChangeAspect="1" noChangeArrowheads="1"/>
            </p:cNvPicPr>
            <p:nvPr/>
          </p:nvPicPr>
          <p:blipFill>
            <a:blip r:embed="rId5"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sp>
        <p:nvSpPr>
          <p:cNvPr id="31" name="Ovalinis paaiškinimas 30"/>
          <p:cNvSpPr/>
          <p:nvPr/>
        </p:nvSpPr>
        <p:spPr>
          <a:xfrm rot="16714772">
            <a:off x="5006393" y="1799290"/>
            <a:ext cx="1296145" cy="1622457"/>
          </a:xfrm>
          <a:prstGeom prst="wedgeEllipseCallout">
            <a:avLst/>
          </a:prstGeom>
        </p:spPr>
        <p:style>
          <a:lnRef idx="2">
            <a:schemeClr val="accent1"/>
          </a:lnRef>
          <a:fillRef idx="1">
            <a:schemeClr val="lt1"/>
          </a:fillRef>
          <a:effectRef idx="0">
            <a:schemeClr val="accent1"/>
          </a:effectRef>
          <a:fontRef idx="minor">
            <a:schemeClr val="dk1"/>
          </a:fontRef>
        </p:style>
        <p:txBody>
          <a:bodyPr vert="vert" rtlCol="0" anchor="ctr"/>
          <a:lstStyle/>
          <a:p>
            <a:pPr algn="ctr"/>
            <a:r>
              <a:rPr lang="lt-LT" b="1" cap="all" dirty="0" smtClean="0">
                <a:solidFill>
                  <a:sysClr val="windowText" lastClr="000000"/>
                </a:solidFill>
              </a:rPr>
              <a:t>Saulės zuikučiai</a:t>
            </a:r>
            <a:endParaRPr lang="lt-LT" b="1" cap="all" dirty="0">
              <a:solidFill>
                <a:sysClr val="windowText" lastClr="000000"/>
              </a:solidFill>
            </a:endParaRPr>
          </a:p>
        </p:txBody>
      </p:sp>
      <p:pic>
        <p:nvPicPr>
          <p:cNvPr id="32" name="Picture 21" descr="Chicken_in_nest"/>
          <p:cNvPicPr>
            <a:picLocks noChangeAspect="1" noChangeArrowheads="1" noCrop="1"/>
          </p:cNvPicPr>
          <p:nvPr/>
        </p:nvPicPr>
        <p:blipFill>
          <a:blip r:embed="rId7" cstate="print"/>
          <a:srcRect/>
          <a:stretch>
            <a:fillRect/>
          </a:stretch>
        </p:blipFill>
        <p:spPr bwMode="auto">
          <a:xfrm>
            <a:off x="6084168" y="4725144"/>
            <a:ext cx="1343025" cy="1371600"/>
          </a:xfrm>
          <a:prstGeom prst="rect">
            <a:avLst/>
          </a:prstGeom>
          <a:noFill/>
        </p:spPr>
      </p:pic>
      <p:pic>
        <p:nvPicPr>
          <p:cNvPr id="33" name="Picture 18" descr="Busy_chicken"/>
          <p:cNvPicPr>
            <a:picLocks noChangeAspect="1" noChangeArrowheads="1" noCrop="1"/>
          </p:cNvPicPr>
          <p:nvPr/>
        </p:nvPicPr>
        <p:blipFill>
          <a:blip r:embed="rId8" cstate="print"/>
          <a:srcRect/>
          <a:stretch>
            <a:fillRect/>
          </a:stretch>
        </p:blipFill>
        <p:spPr bwMode="auto">
          <a:xfrm flipH="1">
            <a:off x="7452320" y="5085184"/>
            <a:ext cx="792163" cy="819150"/>
          </a:xfrm>
          <a:prstGeom prst="rect">
            <a:avLst/>
          </a:prstGeom>
          <a:noFill/>
        </p:spPr>
      </p:pic>
      <p:sp>
        <p:nvSpPr>
          <p:cNvPr id="34" name="Ovalinis paaiškinimas 33"/>
          <p:cNvSpPr/>
          <p:nvPr/>
        </p:nvSpPr>
        <p:spPr>
          <a:xfrm rot="1593187">
            <a:off x="6944688" y="3775519"/>
            <a:ext cx="1526427" cy="1265777"/>
          </a:xfrm>
          <a:prstGeom prst="wedgeEllipseCallout">
            <a:avLst/>
          </a:prstGeom>
        </p:spPr>
        <p:style>
          <a:lnRef idx="2">
            <a:schemeClr val="accent1"/>
          </a:lnRef>
          <a:fillRef idx="1">
            <a:schemeClr val="lt1"/>
          </a:fillRef>
          <a:effectRef idx="0">
            <a:schemeClr val="accent1"/>
          </a:effectRef>
          <a:fontRef idx="minor">
            <a:schemeClr val="dk1"/>
          </a:fontRef>
        </p:style>
        <p:txBody>
          <a:bodyPr vert="horz" rtlCol="0" anchor="ctr"/>
          <a:lstStyle/>
          <a:p>
            <a:pPr algn="ctr"/>
            <a:r>
              <a:rPr lang="lt-LT" b="1" cap="all" dirty="0" smtClean="0">
                <a:solidFill>
                  <a:sysClr val="windowText" lastClr="000000"/>
                </a:solidFill>
              </a:rPr>
              <a:t>vištytės</a:t>
            </a:r>
            <a:endParaRPr lang="lt-LT" b="1" cap="all" dirty="0">
              <a:solidFill>
                <a:sysClr val="windowText" lastClr="000000"/>
              </a:solidFill>
            </a:endParaRPr>
          </a:p>
        </p:txBody>
      </p:sp>
      <p:sp>
        <p:nvSpPr>
          <p:cNvPr id="38" name="Ovalinis paaiškinimas 37"/>
          <p:cNvSpPr/>
          <p:nvPr/>
        </p:nvSpPr>
        <p:spPr>
          <a:xfrm>
            <a:off x="3059832" y="3789040"/>
            <a:ext cx="1526427" cy="1265777"/>
          </a:xfrm>
          <a:prstGeom prst="wedgeEllipseCallout">
            <a:avLst>
              <a:gd name="adj1" fmla="val -23495"/>
              <a:gd name="adj2" fmla="val 78553"/>
            </a:avLst>
          </a:prstGeom>
        </p:spPr>
        <p:style>
          <a:lnRef idx="2">
            <a:schemeClr val="accent1"/>
          </a:lnRef>
          <a:fillRef idx="1">
            <a:schemeClr val="lt1"/>
          </a:fillRef>
          <a:effectRef idx="0">
            <a:schemeClr val="accent1"/>
          </a:effectRef>
          <a:fontRef idx="minor">
            <a:schemeClr val="dk1"/>
          </a:fontRef>
        </p:style>
        <p:txBody>
          <a:bodyPr vert="horz" rtlCol="0" anchor="ctr"/>
          <a:lstStyle/>
          <a:p>
            <a:pPr algn="ctr"/>
            <a:r>
              <a:rPr lang="lt-LT" b="1" cap="all" dirty="0" smtClean="0">
                <a:solidFill>
                  <a:sysClr val="windowText" lastClr="000000"/>
                </a:solidFill>
              </a:rPr>
              <a:t>Miško zuikiai  </a:t>
            </a:r>
            <a:endParaRPr lang="lt-LT" b="1" cap="all" dirty="0">
              <a:solidFill>
                <a:sysClr val="windowText" lastClr="000000"/>
              </a:solidFill>
            </a:endParaRPr>
          </a:p>
        </p:txBody>
      </p:sp>
      <p:pic>
        <p:nvPicPr>
          <p:cNvPr id="2061" name="Picture 13" descr="C:\Users\User\Pictures\velykos\Cloud%20%20Mean%201.png"/>
          <p:cNvPicPr>
            <a:picLocks noChangeAspect="1" noChangeArrowheads="1"/>
          </p:cNvPicPr>
          <p:nvPr/>
        </p:nvPicPr>
        <p:blipFill>
          <a:blip r:embed="rId9" cstate="print"/>
          <a:srcRect/>
          <a:stretch>
            <a:fillRect/>
          </a:stretch>
        </p:blipFill>
        <p:spPr bwMode="auto">
          <a:xfrm>
            <a:off x="323528" y="764704"/>
            <a:ext cx="2133424" cy="1365391"/>
          </a:xfrm>
          <a:prstGeom prst="rect">
            <a:avLst/>
          </a:prstGeom>
          <a:noFill/>
        </p:spPr>
      </p:pic>
      <p:pic>
        <p:nvPicPr>
          <p:cNvPr id="21" name="Picture 10"/>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flipH="1">
            <a:off x="1847829" y="5373216"/>
            <a:ext cx="1606371" cy="1080120"/>
          </a:xfrm>
          <a:prstGeom prst="rect">
            <a:avLst/>
          </a:prstGeom>
          <a:noFill/>
          <a:ln w="9525">
            <a:noFill/>
            <a:miter lim="800000"/>
            <a:headEnd/>
            <a:tailEnd/>
          </a:ln>
        </p:spPr>
      </p:pic>
      <p:pic>
        <p:nvPicPr>
          <p:cNvPr id="22" name="Picture 2" descr="http://www.arthursclipart.org/rabbits/hares/rabbit%206.gif"/>
          <p:cNvPicPr>
            <a:picLocks noChangeAspect="1" noChangeArrowheads="1"/>
          </p:cNvPicPr>
          <p:nvPr/>
        </p:nvPicPr>
        <p:blipFill>
          <a:blip r:embed="rId11" cstate="print">
            <a:clrChange>
              <a:clrFrom>
                <a:srgbClr val="FFFFFF"/>
              </a:clrFrom>
              <a:clrTo>
                <a:srgbClr val="FFFFFF">
                  <a:alpha val="0"/>
                </a:srgbClr>
              </a:clrTo>
            </a:clrChange>
          </a:blip>
          <a:srcRect/>
          <a:stretch>
            <a:fillRect/>
          </a:stretch>
        </p:blipFill>
        <p:spPr bwMode="auto">
          <a:xfrm flipH="1">
            <a:off x="3563888" y="5301208"/>
            <a:ext cx="1080120" cy="1020113"/>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User\Pictures\fonai\0_637f6_c2c774c1_L.png"/>
          <p:cNvPicPr>
            <a:picLocks noChangeAspect="1" noChangeArrowheads="1"/>
          </p:cNvPicPr>
          <p:nvPr/>
        </p:nvPicPr>
        <p:blipFill>
          <a:blip r:embed="rId2" cstate="print">
            <a:lum bright="10000"/>
          </a:blip>
          <a:srcRect/>
          <a:stretch>
            <a:fillRect/>
          </a:stretch>
        </p:blipFill>
        <p:spPr bwMode="auto">
          <a:xfrm>
            <a:off x="0" y="0"/>
            <a:ext cx="9144000" cy="6922007"/>
          </a:xfrm>
          <a:prstGeom prst="rect">
            <a:avLst/>
          </a:prstGeom>
          <a:noFill/>
        </p:spPr>
      </p:pic>
      <p:sp>
        <p:nvSpPr>
          <p:cNvPr id="8" name="Turinio vietos rezervavimo ženklas 7"/>
          <p:cNvSpPr>
            <a:spLocks noGrp="1"/>
          </p:cNvSpPr>
          <p:nvPr>
            <p:ph idx="1"/>
          </p:nvPr>
        </p:nvSpPr>
        <p:spPr>
          <a:xfrm>
            <a:off x="827584" y="2348880"/>
            <a:ext cx="8064896" cy="3777283"/>
          </a:xfrm>
        </p:spPr>
        <p:txBody>
          <a:bodyPr/>
          <a:lstStyle/>
          <a:p>
            <a:pPr>
              <a:buNone/>
            </a:pPr>
            <a:r>
              <a:rPr lang="lt-LT" dirty="0" smtClean="0"/>
              <a:t>    </a:t>
            </a:r>
            <a:endParaRPr lang="lt-LT" b="1" dirty="0"/>
          </a:p>
        </p:txBody>
      </p:sp>
      <p:grpSp>
        <p:nvGrpSpPr>
          <p:cNvPr id="23" name="Grupė 22"/>
          <p:cNvGrpSpPr/>
          <p:nvPr/>
        </p:nvGrpSpPr>
        <p:grpSpPr>
          <a:xfrm>
            <a:off x="1403648" y="3076961"/>
            <a:ext cx="1008112" cy="1008112"/>
            <a:chOff x="1403648" y="3140968"/>
            <a:chExt cx="1008112" cy="1008112"/>
          </a:xfrm>
        </p:grpSpPr>
        <p:pic>
          <p:nvPicPr>
            <p:cNvPr id="11" name="Picture 5" descr="C:\Users\User\Pictures\velykos\saulute_73.png"/>
            <p:cNvPicPr>
              <a:picLocks noChangeAspect="1" noChangeArrowheads="1"/>
            </p:cNvPicPr>
            <p:nvPr/>
          </p:nvPicPr>
          <p:blipFill>
            <a:blip r:embed="rId3" cstate="print"/>
            <a:srcRect/>
            <a:stretch>
              <a:fillRect/>
            </a:stretch>
          </p:blipFill>
          <p:spPr bwMode="auto">
            <a:xfrm>
              <a:off x="1403648" y="3140968"/>
              <a:ext cx="1008112" cy="1008112"/>
            </a:xfrm>
            <a:prstGeom prst="rect">
              <a:avLst/>
            </a:prstGeom>
            <a:noFill/>
          </p:spPr>
        </p:pic>
        <p:pic>
          <p:nvPicPr>
            <p:cNvPr id="12" name="Picture 6" descr="C:\Users\User\Pictures\velykos\Skirtumai.jpg"/>
            <p:cNvPicPr>
              <a:picLocks noChangeAspect="1" noChangeArrowheads="1"/>
            </p:cNvPicPr>
            <p:nvPr/>
          </p:nvPicPr>
          <p:blipFill>
            <a:blip r:embed="rId4" cstate="print">
              <a:clrChange>
                <a:clrFrom>
                  <a:srgbClr val="FFFFFF"/>
                </a:clrFrom>
                <a:clrTo>
                  <a:srgbClr val="FFFFFF">
                    <a:alpha val="0"/>
                  </a:srgbClr>
                </a:clrTo>
              </a:clrChange>
            </a:blip>
            <a:srcRect l="-1" t="7191" r="50502" b="35356"/>
            <a:stretch>
              <a:fillRect/>
            </a:stretch>
          </p:blipFill>
          <p:spPr bwMode="auto">
            <a:xfrm>
              <a:off x="1547664" y="3140968"/>
              <a:ext cx="792088" cy="735510"/>
            </a:xfrm>
            <a:prstGeom prst="rect">
              <a:avLst/>
            </a:prstGeom>
            <a:noFill/>
          </p:spPr>
        </p:pic>
      </p:grpSp>
      <p:grpSp>
        <p:nvGrpSpPr>
          <p:cNvPr id="24" name="Grupė 23"/>
          <p:cNvGrpSpPr/>
          <p:nvPr/>
        </p:nvGrpSpPr>
        <p:grpSpPr>
          <a:xfrm>
            <a:off x="1331640" y="4085073"/>
            <a:ext cx="1008112" cy="1008112"/>
            <a:chOff x="1331640" y="4149080"/>
            <a:chExt cx="1008112" cy="1008112"/>
          </a:xfrm>
        </p:grpSpPr>
        <p:pic>
          <p:nvPicPr>
            <p:cNvPr id="14" name="Picture 5" descr="C:\Users\User\Pictures\velykos\saulute_73.png"/>
            <p:cNvPicPr>
              <a:picLocks noChangeAspect="1" noChangeArrowheads="1"/>
            </p:cNvPicPr>
            <p:nvPr/>
          </p:nvPicPr>
          <p:blipFill>
            <a:blip r:embed="rId3" cstate="print"/>
            <a:srcRect/>
            <a:stretch>
              <a:fillRect/>
            </a:stretch>
          </p:blipFill>
          <p:spPr bwMode="auto">
            <a:xfrm>
              <a:off x="1331640" y="4149080"/>
              <a:ext cx="1008112" cy="1008112"/>
            </a:xfrm>
            <a:prstGeom prst="rect">
              <a:avLst/>
            </a:prstGeom>
            <a:noFill/>
          </p:spPr>
        </p:pic>
        <p:pic>
          <p:nvPicPr>
            <p:cNvPr id="15" name="Picture 6" descr="C:\Users\User\Pictures\velykos\Skirtumai.jpg"/>
            <p:cNvPicPr>
              <a:picLocks noChangeAspect="1" noChangeArrowheads="1"/>
            </p:cNvPicPr>
            <p:nvPr/>
          </p:nvPicPr>
          <p:blipFill>
            <a:blip r:embed="rId4" cstate="print">
              <a:clrChange>
                <a:clrFrom>
                  <a:srgbClr val="FFFFFF"/>
                </a:clrFrom>
                <a:clrTo>
                  <a:srgbClr val="FFFFFF">
                    <a:alpha val="0"/>
                  </a:srgbClr>
                </a:clrTo>
              </a:clrChange>
            </a:blip>
            <a:srcRect l="-1" t="7191" r="50502" b="35356"/>
            <a:stretch>
              <a:fillRect/>
            </a:stretch>
          </p:blipFill>
          <p:spPr bwMode="auto">
            <a:xfrm>
              <a:off x="1403648" y="4149080"/>
              <a:ext cx="853018" cy="792088"/>
            </a:xfrm>
            <a:prstGeom prst="rect">
              <a:avLst/>
            </a:prstGeom>
            <a:noFill/>
          </p:spPr>
        </p:pic>
      </p:grpSp>
      <p:grpSp>
        <p:nvGrpSpPr>
          <p:cNvPr id="25" name="Grupė 24"/>
          <p:cNvGrpSpPr/>
          <p:nvPr/>
        </p:nvGrpSpPr>
        <p:grpSpPr>
          <a:xfrm>
            <a:off x="1331640" y="5165193"/>
            <a:ext cx="1008112" cy="1008112"/>
            <a:chOff x="1331640" y="5229200"/>
            <a:chExt cx="1008112" cy="1008112"/>
          </a:xfrm>
        </p:grpSpPr>
        <p:pic>
          <p:nvPicPr>
            <p:cNvPr id="17" name="Picture 5" descr="C:\Users\User\Pictures\velykos\saulute_73.png"/>
            <p:cNvPicPr>
              <a:picLocks noChangeAspect="1" noChangeArrowheads="1"/>
            </p:cNvPicPr>
            <p:nvPr/>
          </p:nvPicPr>
          <p:blipFill>
            <a:blip r:embed="rId3" cstate="print"/>
            <a:srcRect/>
            <a:stretch>
              <a:fillRect/>
            </a:stretch>
          </p:blipFill>
          <p:spPr bwMode="auto">
            <a:xfrm>
              <a:off x="1331640" y="5229200"/>
              <a:ext cx="1008112" cy="1008112"/>
            </a:xfrm>
            <a:prstGeom prst="rect">
              <a:avLst/>
            </a:prstGeom>
            <a:noFill/>
          </p:spPr>
        </p:pic>
        <p:pic>
          <p:nvPicPr>
            <p:cNvPr id="18" name="Picture 6" descr="C:\Users\User\Pictures\velykos\Skirtumai.jpg"/>
            <p:cNvPicPr>
              <a:picLocks noChangeAspect="1" noChangeArrowheads="1"/>
            </p:cNvPicPr>
            <p:nvPr/>
          </p:nvPicPr>
          <p:blipFill>
            <a:blip r:embed="rId4" cstate="print">
              <a:clrChange>
                <a:clrFrom>
                  <a:srgbClr val="FFFFFF"/>
                </a:clrFrom>
                <a:clrTo>
                  <a:srgbClr val="FFFFFF">
                    <a:alpha val="0"/>
                  </a:srgbClr>
                </a:clrTo>
              </a:clrChange>
            </a:blip>
            <a:srcRect l="-1" t="7191" r="50502" b="35356"/>
            <a:stretch>
              <a:fillRect/>
            </a:stretch>
          </p:blipFill>
          <p:spPr bwMode="auto">
            <a:xfrm>
              <a:off x="1403648" y="5301208"/>
              <a:ext cx="853018" cy="792088"/>
            </a:xfrm>
            <a:prstGeom prst="rect">
              <a:avLst/>
            </a:prstGeom>
            <a:noFill/>
          </p:spPr>
        </p:pic>
      </p:grpSp>
      <p:sp>
        <p:nvSpPr>
          <p:cNvPr id="19" name="Ovalinis paaiškinimas 18"/>
          <p:cNvSpPr/>
          <p:nvPr/>
        </p:nvSpPr>
        <p:spPr>
          <a:xfrm rot="16200000">
            <a:off x="4041996" y="1438724"/>
            <a:ext cx="1224136" cy="3620512"/>
          </a:xfrm>
          <a:prstGeom prst="wedgeEllipseCallout">
            <a:avLst>
              <a:gd name="adj1" fmla="val -5223"/>
              <a:gd name="adj2" fmla="val -62829"/>
            </a:avLst>
          </a:prstGeom>
        </p:spPr>
        <p:style>
          <a:lnRef idx="1">
            <a:schemeClr val="accent3"/>
          </a:lnRef>
          <a:fillRef idx="2">
            <a:schemeClr val="accent3"/>
          </a:fillRef>
          <a:effectRef idx="1">
            <a:schemeClr val="accent3"/>
          </a:effectRef>
          <a:fontRef idx="minor">
            <a:schemeClr val="dk1"/>
          </a:fontRef>
        </p:style>
        <p:txBody>
          <a:bodyPr vert="vert" rtlCol="0" anchor="ctr"/>
          <a:lstStyle/>
          <a:p>
            <a:pPr algn="ctr"/>
            <a:r>
              <a:rPr lang="lt-LT" sz="2400" b="1" dirty="0" smtClean="0">
                <a:solidFill>
                  <a:sysClr val="windowText" lastClr="000000"/>
                </a:solidFill>
              </a:rPr>
              <a:t>- Ar paruošti dažai?</a:t>
            </a:r>
            <a:endParaRPr lang="lt-LT" sz="2400" b="1" dirty="0">
              <a:solidFill>
                <a:sysClr val="windowText" lastClr="000000"/>
              </a:solidFill>
            </a:endParaRPr>
          </a:p>
        </p:txBody>
      </p:sp>
      <p:sp>
        <p:nvSpPr>
          <p:cNvPr id="20" name="Ovalinis paaiškinimas 19"/>
          <p:cNvSpPr/>
          <p:nvPr/>
        </p:nvSpPr>
        <p:spPr>
          <a:xfrm rot="16200000">
            <a:off x="4139952" y="2564904"/>
            <a:ext cx="1152128" cy="3744416"/>
          </a:xfrm>
          <a:prstGeom prst="wedgeEllipseCallout">
            <a:avLst>
              <a:gd name="adj1" fmla="val -2110"/>
              <a:gd name="adj2" fmla="val -62268"/>
            </a:avLst>
          </a:prstGeom>
        </p:spPr>
        <p:style>
          <a:lnRef idx="1">
            <a:schemeClr val="accent3"/>
          </a:lnRef>
          <a:fillRef idx="2">
            <a:schemeClr val="accent3"/>
          </a:fillRef>
          <a:effectRef idx="1">
            <a:schemeClr val="accent3"/>
          </a:effectRef>
          <a:fontRef idx="minor">
            <a:schemeClr val="dk1"/>
          </a:fontRef>
        </p:style>
        <p:txBody>
          <a:bodyPr vert="vert" rtlCol="0" anchor="ctr"/>
          <a:lstStyle/>
          <a:p>
            <a:pPr algn="ctr"/>
            <a:r>
              <a:rPr lang="lt-LT" sz="2400" b="1" dirty="0" smtClean="0">
                <a:solidFill>
                  <a:sysClr val="windowText" lastClr="000000"/>
                </a:solidFill>
              </a:rPr>
              <a:t>-  Nepamirškit teptukų</a:t>
            </a:r>
            <a:r>
              <a:rPr lang="en-US" sz="2400" b="1" dirty="0" smtClean="0">
                <a:solidFill>
                  <a:sysClr val="windowText" lastClr="000000"/>
                </a:solidFill>
              </a:rPr>
              <a:t>!</a:t>
            </a:r>
            <a:endParaRPr lang="lt-LT" sz="2400" b="1" dirty="0">
              <a:solidFill>
                <a:sysClr val="windowText" lastClr="000000"/>
              </a:solidFill>
            </a:endParaRPr>
          </a:p>
        </p:txBody>
      </p:sp>
      <p:sp>
        <p:nvSpPr>
          <p:cNvPr id="21" name="Ovalinis paaiškinimas 20"/>
          <p:cNvSpPr/>
          <p:nvPr/>
        </p:nvSpPr>
        <p:spPr>
          <a:xfrm rot="16200000">
            <a:off x="4041996" y="3814988"/>
            <a:ext cx="1224136" cy="3620512"/>
          </a:xfrm>
          <a:prstGeom prst="wedgeEllipseCallout">
            <a:avLst>
              <a:gd name="adj1" fmla="val -10203"/>
              <a:gd name="adj2" fmla="val -61145"/>
            </a:avLst>
          </a:prstGeom>
        </p:spPr>
        <p:style>
          <a:lnRef idx="1">
            <a:schemeClr val="accent3"/>
          </a:lnRef>
          <a:fillRef idx="2">
            <a:schemeClr val="accent3"/>
          </a:fillRef>
          <a:effectRef idx="1">
            <a:schemeClr val="accent3"/>
          </a:effectRef>
          <a:fontRef idx="minor">
            <a:schemeClr val="dk1"/>
          </a:fontRef>
        </p:style>
        <p:txBody>
          <a:bodyPr vert="vert" rtlCol="0" anchor="ctr"/>
          <a:lstStyle/>
          <a:p>
            <a:pPr algn="ctr"/>
            <a:r>
              <a:rPr lang="lt-LT" sz="2400" b="1" dirty="0" smtClean="0">
                <a:solidFill>
                  <a:sysClr val="windowText" lastClr="000000"/>
                </a:solidFill>
              </a:rPr>
              <a:t>- Ryt leisimės į žemę marginti kiaušinių.</a:t>
            </a:r>
            <a:endParaRPr lang="lt-LT" sz="2400" b="1" dirty="0">
              <a:solidFill>
                <a:sysClr val="windowText" lastClr="000000"/>
              </a:solidFill>
            </a:endParaRPr>
          </a:p>
        </p:txBody>
      </p:sp>
      <p:pic>
        <p:nvPicPr>
          <p:cNvPr id="22" name="Picture 5" descr="saulė"/>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0" y="692696"/>
            <a:ext cx="2428875" cy="2428875"/>
          </a:xfrm>
          <a:prstGeom prst="rect">
            <a:avLst/>
          </a:prstGeom>
          <a:noFill/>
        </p:spPr>
      </p:pic>
      <p:sp>
        <p:nvSpPr>
          <p:cNvPr id="7" name="Antraštė 6"/>
          <p:cNvSpPr>
            <a:spLocks noGrp="1"/>
          </p:cNvSpPr>
          <p:nvPr>
            <p:ph type="title"/>
          </p:nvPr>
        </p:nvSpPr>
        <p:spPr>
          <a:xfrm>
            <a:off x="2087216" y="548680"/>
            <a:ext cx="7056784" cy="1728192"/>
          </a:xfrm>
        </p:spPr>
        <p:txBody>
          <a:bodyPr>
            <a:normAutofit fontScale="90000"/>
          </a:bodyPr>
          <a:lstStyle/>
          <a:p>
            <a:pPr algn="l"/>
            <a:r>
              <a:rPr lang="lt-LT" b="1" dirty="0" smtClean="0"/>
              <a:t>Ši istorija nutiko pavasarį. Artėjo Velykos. Saulės zuikučiai ruošėsi dažyti velykinius margučius.</a:t>
            </a:r>
            <a:endParaRPr lang="lt-L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User\Pictures\fonai\0_637f6_c2c774c1_L.png"/>
          <p:cNvPicPr>
            <a:picLocks noChangeAspect="1" noChangeArrowheads="1"/>
          </p:cNvPicPr>
          <p:nvPr/>
        </p:nvPicPr>
        <p:blipFill>
          <a:blip r:embed="rId2" cstate="print">
            <a:lum bright="10000"/>
          </a:blip>
          <a:srcRect/>
          <a:stretch>
            <a:fillRect/>
          </a:stretch>
        </p:blipFill>
        <p:spPr bwMode="auto">
          <a:xfrm>
            <a:off x="0" y="0"/>
            <a:ext cx="9144000" cy="6922007"/>
          </a:xfrm>
          <a:prstGeom prst="rect">
            <a:avLst/>
          </a:prstGeom>
          <a:noFill/>
        </p:spPr>
      </p:pic>
      <p:sp>
        <p:nvSpPr>
          <p:cNvPr id="5" name="Antraštė 4"/>
          <p:cNvSpPr>
            <a:spLocks noGrp="1"/>
          </p:cNvSpPr>
          <p:nvPr>
            <p:ph type="title"/>
          </p:nvPr>
        </p:nvSpPr>
        <p:spPr/>
        <p:txBody>
          <a:bodyPr>
            <a:normAutofit fontScale="90000"/>
          </a:bodyPr>
          <a:lstStyle/>
          <a:p>
            <a:pPr algn="l"/>
            <a:r>
              <a:rPr lang="lt-LT" sz="4000" b="1" dirty="0" smtClean="0"/>
              <a:t>Šitos kalbos labai nepatiko piktam debesiui :</a:t>
            </a:r>
            <a:endParaRPr lang="lt-LT" sz="4000" b="1" dirty="0"/>
          </a:p>
        </p:txBody>
      </p:sp>
      <p:sp>
        <p:nvSpPr>
          <p:cNvPr id="13" name="Turinio vietos rezervavimo ženklas 12"/>
          <p:cNvSpPr>
            <a:spLocks noGrp="1"/>
          </p:cNvSpPr>
          <p:nvPr>
            <p:ph sz="half" idx="2"/>
          </p:nvPr>
        </p:nvSpPr>
        <p:spPr>
          <a:xfrm>
            <a:off x="467544" y="5229200"/>
            <a:ext cx="8219256" cy="1040979"/>
          </a:xfrm>
        </p:spPr>
        <p:txBody>
          <a:bodyPr>
            <a:noAutofit/>
          </a:bodyPr>
          <a:lstStyle/>
          <a:p>
            <a:pPr>
              <a:buNone/>
            </a:pPr>
            <a:r>
              <a:rPr lang="en-US" sz="4000" b="1" dirty="0" err="1" smtClean="0"/>
              <a:t>Kaip</a:t>
            </a:r>
            <a:r>
              <a:rPr lang="en-US" sz="4000" b="1" dirty="0" smtClean="0"/>
              <a:t> tar</a:t>
            </a:r>
            <a:r>
              <a:rPr lang="lt-LT" sz="4000" b="1" dirty="0" smtClean="0"/>
              <a:t>ė, taip ir padarė. </a:t>
            </a:r>
            <a:r>
              <a:rPr lang="lt-LT" sz="4000" b="1" dirty="0" smtClean="0">
                <a:solidFill>
                  <a:schemeClr val="bg1"/>
                </a:solidFill>
              </a:rPr>
              <a:t/>
            </a:r>
            <a:br>
              <a:rPr lang="lt-LT" sz="4000" b="1" dirty="0" smtClean="0">
                <a:solidFill>
                  <a:schemeClr val="bg1"/>
                </a:solidFill>
              </a:rPr>
            </a:br>
            <a:endParaRPr lang="lt-LT" sz="4000" b="1" dirty="0">
              <a:solidFill>
                <a:schemeClr val="bg1"/>
              </a:solidFill>
            </a:endParaRPr>
          </a:p>
        </p:txBody>
      </p:sp>
      <p:pic>
        <p:nvPicPr>
          <p:cNvPr id="9" name="Picture 5" descr="saulė"/>
          <p:cNvPicPr>
            <a:picLocks noChangeAspect="1" noChangeArrowheads="1"/>
          </p:cNvPicPr>
          <p:nvPr/>
        </p:nvPicPr>
        <p:blipFill>
          <a:blip r:embed="rId3" cstate="print">
            <a:clrChange>
              <a:clrFrom>
                <a:srgbClr val="FFFFFF"/>
              </a:clrFrom>
              <a:clrTo>
                <a:srgbClr val="FFFFFF">
                  <a:alpha val="0"/>
                </a:srgbClr>
              </a:clrTo>
            </a:clrChange>
          </a:blip>
          <a:srcRect l="8894" t="5929" r="-6728" b="15152"/>
          <a:stretch>
            <a:fillRect/>
          </a:stretch>
        </p:blipFill>
        <p:spPr bwMode="auto">
          <a:xfrm>
            <a:off x="1115616" y="1412776"/>
            <a:ext cx="2376264" cy="1916832"/>
          </a:xfrm>
          <a:prstGeom prst="rect">
            <a:avLst/>
          </a:prstGeom>
          <a:noFill/>
        </p:spPr>
      </p:pic>
      <p:sp>
        <p:nvSpPr>
          <p:cNvPr id="8" name="Ovalinis paaiškinimas 7"/>
          <p:cNvSpPr/>
          <p:nvPr/>
        </p:nvSpPr>
        <p:spPr>
          <a:xfrm rot="16200000">
            <a:off x="4572000" y="908720"/>
            <a:ext cx="3312368" cy="4896544"/>
          </a:xfrm>
          <a:prstGeom prst="wedgeEllipseCallout">
            <a:avLst>
              <a:gd name="adj1" fmla="val -5223"/>
              <a:gd name="adj2" fmla="val -62829"/>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vert="vert" rtlCol="0" anchor="ctr"/>
          <a:lstStyle/>
          <a:p>
            <a:pPr>
              <a:buFontTx/>
              <a:buChar char="-"/>
            </a:pPr>
            <a:r>
              <a:rPr lang="lt-LT" sz="3200" b="1" dirty="0" smtClean="0">
                <a:solidFill>
                  <a:schemeClr val="tx1"/>
                </a:solidFill>
              </a:rPr>
              <a:t>Nekenčiu pavasario</a:t>
            </a:r>
            <a:r>
              <a:rPr lang="en-US" sz="3200" b="1" dirty="0" smtClean="0">
                <a:solidFill>
                  <a:schemeClr val="tx1"/>
                </a:solidFill>
              </a:rPr>
              <a:t>!</a:t>
            </a:r>
            <a:r>
              <a:rPr lang="lt-LT" sz="3200" b="1" dirty="0" smtClean="0">
                <a:solidFill>
                  <a:schemeClr val="tx1"/>
                </a:solidFill>
              </a:rPr>
              <a:t> </a:t>
            </a:r>
            <a:endParaRPr lang="en-US" sz="3200" b="1" dirty="0" smtClean="0">
              <a:solidFill>
                <a:schemeClr val="tx1"/>
              </a:solidFill>
            </a:endParaRPr>
          </a:p>
          <a:p>
            <a:pPr>
              <a:buFontTx/>
              <a:buChar char="-"/>
            </a:pPr>
            <a:r>
              <a:rPr lang="lt-LT" sz="3200" b="1" dirty="0" smtClean="0">
                <a:solidFill>
                  <a:schemeClr val="tx1"/>
                </a:solidFill>
              </a:rPr>
              <a:t>Nenoriu </a:t>
            </a:r>
            <a:r>
              <a:rPr lang="en-US" sz="3200" b="1" dirty="0" smtClean="0">
                <a:solidFill>
                  <a:schemeClr val="tx1"/>
                </a:solidFill>
              </a:rPr>
              <a:t>m</a:t>
            </a:r>
            <a:r>
              <a:rPr lang="lt-LT" sz="3200" b="1" dirty="0" err="1" smtClean="0">
                <a:solidFill>
                  <a:schemeClr val="tx1"/>
                </a:solidFill>
              </a:rPr>
              <a:t>argučių</a:t>
            </a:r>
            <a:r>
              <a:rPr lang="en-US" sz="3200" b="1" dirty="0" smtClean="0">
                <a:solidFill>
                  <a:schemeClr val="tx1"/>
                </a:solidFill>
              </a:rPr>
              <a:t>!</a:t>
            </a:r>
          </a:p>
          <a:p>
            <a:pPr>
              <a:buFontTx/>
              <a:buChar char="-"/>
            </a:pPr>
            <a:r>
              <a:rPr lang="lt-LT" sz="3200" b="1" dirty="0" smtClean="0">
                <a:solidFill>
                  <a:schemeClr val="tx1"/>
                </a:solidFill>
              </a:rPr>
              <a:t>Uždengsiu saulę.  Nebus Velykų</a:t>
            </a:r>
            <a:r>
              <a:rPr lang="en-US" sz="3200" b="1" dirty="0" smtClean="0">
                <a:solidFill>
                  <a:schemeClr val="tx1"/>
                </a:solidFill>
              </a:rPr>
              <a:t>!</a:t>
            </a:r>
            <a:endParaRPr lang="lt-LT" sz="4000" b="1" dirty="0">
              <a:solidFill>
                <a:schemeClr val="tx1"/>
              </a:solidFill>
            </a:endParaRPr>
          </a:p>
        </p:txBody>
      </p:sp>
      <p:pic>
        <p:nvPicPr>
          <p:cNvPr id="7" name="Picture 13" descr="C:\Users\User\Pictures\velykos\Cloud%20%20Mean%201.png"/>
          <p:cNvPicPr>
            <a:picLocks noGrp="1" noChangeAspect="1" noChangeArrowheads="1"/>
          </p:cNvPicPr>
          <p:nvPr>
            <p:ph sz="half" idx="1"/>
          </p:nvPr>
        </p:nvPicPr>
        <p:blipFill>
          <a:blip r:embed="rId4" cstate="print"/>
          <a:stretch>
            <a:fillRect/>
          </a:stretch>
        </p:blipFill>
        <p:spPr bwMode="auto">
          <a:xfrm>
            <a:off x="98689" y="1772816"/>
            <a:ext cx="3150351" cy="2016224"/>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User\Pictures\fonai\0_637f6_c2c774c1_L.png"/>
          <p:cNvPicPr>
            <a:picLocks noChangeAspect="1" noChangeArrowheads="1"/>
          </p:cNvPicPr>
          <p:nvPr/>
        </p:nvPicPr>
        <p:blipFill>
          <a:blip r:embed="rId2" cstate="print">
            <a:lum bright="10000"/>
          </a:blip>
          <a:srcRect/>
          <a:stretch>
            <a:fillRect/>
          </a:stretch>
        </p:blipFill>
        <p:spPr bwMode="auto">
          <a:xfrm>
            <a:off x="0" y="0"/>
            <a:ext cx="9144000" cy="6922007"/>
          </a:xfrm>
          <a:prstGeom prst="rect">
            <a:avLst/>
          </a:prstGeom>
          <a:noFill/>
        </p:spPr>
      </p:pic>
      <p:sp>
        <p:nvSpPr>
          <p:cNvPr id="7" name="Antraštė 6"/>
          <p:cNvSpPr>
            <a:spLocks noGrp="1"/>
          </p:cNvSpPr>
          <p:nvPr>
            <p:ph type="title"/>
          </p:nvPr>
        </p:nvSpPr>
        <p:spPr/>
        <p:txBody>
          <a:bodyPr>
            <a:noAutofit/>
          </a:bodyPr>
          <a:lstStyle/>
          <a:p>
            <a:pPr algn="l"/>
            <a:r>
              <a:rPr lang="lt-LT" sz="4000" b="1" dirty="0" smtClean="0"/>
              <a:t>Miško žvėrys išsigando:</a:t>
            </a:r>
            <a:endParaRPr lang="lt-LT" sz="4000" b="1" dirty="0"/>
          </a:p>
        </p:txBody>
      </p:sp>
      <p:pic>
        <p:nvPicPr>
          <p:cNvPr id="9" name="Picture 3" descr="C:\Users\User\Pictures\velykos\imagesCA4D2NYE.jpg"/>
          <p:cNvPicPr>
            <a:picLocks noGrp="1" noChangeAspect="1" noChangeArrowheads="1"/>
          </p:cNvPicPr>
          <p:nvPr>
            <p:ph sz="half" idx="1"/>
          </p:nvPr>
        </p:nvPicPr>
        <p:blipFill>
          <a:blip r:embed="rId3" cstate="print">
            <a:clrChange>
              <a:clrFrom>
                <a:srgbClr val="FFFFFF"/>
              </a:clrFrom>
              <a:clrTo>
                <a:srgbClr val="FFFFFF">
                  <a:alpha val="0"/>
                </a:srgbClr>
              </a:clrTo>
            </a:clrChange>
          </a:blip>
          <a:stretch>
            <a:fillRect/>
          </a:stretch>
        </p:blipFill>
        <p:spPr bwMode="auto">
          <a:xfrm>
            <a:off x="2915816" y="3284984"/>
            <a:ext cx="1881556" cy="1491233"/>
          </a:xfrm>
          <a:prstGeom prst="rect">
            <a:avLst/>
          </a:prstGeom>
          <a:noFill/>
        </p:spPr>
      </p:pic>
      <p:pic>
        <p:nvPicPr>
          <p:cNvPr id="18435" name="Picture 3" descr="C:\Users\User\Pictures\velykos\15450447-set-of-predators-wild-animals-pictures-forest-beasts-images-isolated-on-white-background.jpg"/>
          <p:cNvPicPr>
            <a:picLocks noChangeAspect="1" noChangeArrowheads="1"/>
          </p:cNvPicPr>
          <p:nvPr/>
        </p:nvPicPr>
        <p:blipFill>
          <a:blip r:embed="rId4" cstate="print">
            <a:clrChange>
              <a:clrFrom>
                <a:srgbClr val="FFFFFF"/>
              </a:clrFrom>
              <a:clrTo>
                <a:srgbClr val="FFFFFF">
                  <a:alpha val="0"/>
                </a:srgbClr>
              </a:clrTo>
            </a:clrChange>
          </a:blip>
          <a:srcRect l="55218" t="66558"/>
          <a:stretch>
            <a:fillRect/>
          </a:stretch>
        </p:blipFill>
        <p:spPr bwMode="auto">
          <a:xfrm>
            <a:off x="6372200" y="3789040"/>
            <a:ext cx="1161745" cy="867564"/>
          </a:xfrm>
          <a:prstGeom prst="rect">
            <a:avLst/>
          </a:prstGeom>
          <a:noFill/>
        </p:spPr>
      </p:pic>
      <p:pic>
        <p:nvPicPr>
          <p:cNvPr id="22530" name="Picture 2" descr="http://www.arthursclipart.org/rabbits/hares/rabbit%206.gif"/>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flipH="1">
            <a:off x="4499992" y="4941168"/>
            <a:ext cx="1372388" cy="1296144"/>
          </a:xfrm>
          <a:prstGeom prst="rect">
            <a:avLst/>
          </a:prstGeom>
          <a:noFill/>
        </p:spPr>
      </p:pic>
      <p:pic>
        <p:nvPicPr>
          <p:cNvPr id="22535" name="Picture 7" descr="http://www.kellyskindergarten.com/Games/GamestoMake/images/squirrel.JPG"/>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rot="10800000" flipH="1" flipV="1">
            <a:off x="7596336" y="5373216"/>
            <a:ext cx="1423064" cy="1095878"/>
          </a:xfrm>
          <a:prstGeom prst="rect">
            <a:avLst/>
          </a:prstGeom>
          <a:noFill/>
        </p:spPr>
      </p:pic>
      <p:pic>
        <p:nvPicPr>
          <p:cNvPr id="20" name="Picture 7" descr="http://www.kellyskindergarten.com/Games/GamestoMake/images/squirrel.JPG"/>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rot="10800000" flipH="1" flipV="1">
            <a:off x="7020272" y="4869160"/>
            <a:ext cx="926520" cy="713498"/>
          </a:xfrm>
          <a:prstGeom prst="rect">
            <a:avLst/>
          </a:prstGeom>
          <a:noFill/>
        </p:spPr>
      </p:pic>
      <p:pic>
        <p:nvPicPr>
          <p:cNvPr id="21" name="Picture 7" descr="http://www.kellyskindergarten.com/Games/GamestoMake/images/squirrel.JPG"/>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rot="10800000" flipV="1">
            <a:off x="6277125" y="5445224"/>
            <a:ext cx="1256787" cy="951862"/>
          </a:xfrm>
          <a:prstGeom prst="rect">
            <a:avLst/>
          </a:prstGeom>
          <a:noFill/>
        </p:spPr>
      </p:pic>
      <p:pic>
        <p:nvPicPr>
          <p:cNvPr id="22537" name="Picture 9" descr="http://www.arthursclipart.org/bears/bears/bear%203.gif"/>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539552" y="4365104"/>
            <a:ext cx="1736728" cy="1936080"/>
          </a:xfrm>
          <a:prstGeom prst="rect">
            <a:avLst/>
          </a:prstGeom>
          <a:noFill/>
        </p:spPr>
      </p:pic>
      <p:pic>
        <p:nvPicPr>
          <p:cNvPr id="22538" name="Picture 10"/>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flipH="1">
            <a:off x="2555776" y="5157192"/>
            <a:ext cx="1973020" cy="132665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User\Pictures\fonai\0_637f6_c2c774c1_L.png"/>
          <p:cNvPicPr>
            <a:picLocks noChangeAspect="1" noChangeArrowheads="1"/>
          </p:cNvPicPr>
          <p:nvPr/>
        </p:nvPicPr>
        <p:blipFill>
          <a:blip r:embed="rId2" cstate="print">
            <a:lum bright="10000"/>
          </a:blip>
          <a:srcRect/>
          <a:stretch>
            <a:fillRect/>
          </a:stretch>
        </p:blipFill>
        <p:spPr bwMode="auto">
          <a:xfrm>
            <a:off x="0" y="0"/>
            <a:ext cx="9144000" cy="6922007"/>
          </a:xfrm>
          <a:prstGeom prst="rect">
            <a:avLst/>
          </a:prstGeom>
          <a:noFill/>
        </p:spPr>
      </p:pic>
      <p:sp>
        <p:nvSpPr>
          <p:cNvPr id="5" name="Antraštė 4"/>
          <p:cNvSpPr>
            <a:spLocks noGrp="1"/>
          </p:cNvSpPr>
          <p:nvPr>
            <p:ph type="title"/>
          </p:nvPr>
        </p:nvSpPr>
        <p:spPr/>
        <p:txBody>
          <a:bodyPr>
            <a:normAutofit fontScale="90000"/>
          </a:bodyPr>
          <a:lstStyle/>
          <a:p>
            <a:pPr algn="l"/>
            <a:r>
              <a:rPr lang="lt-LT" sz="4000" b="1" dirty="0" smtClean="0"/>
              <a:t>Miško zuikiai nutarė padėti savo giminaičiams saulės zuikučiams:</a:t>
            </a:r>
            <a:endParaRPr lang="lt-LT" sz="4000" b="1" dirty="0"/>
          </a:p>
        </p:txBody>
      </p:sp>
      <p:sp>
        <p:nvSpPr>
          <p:cNvPr id="6" name="Turinio vietos rezervavimo ženklas 5"/>
          <p:cNvSpPr>
            <a:spLocks noGrp="1"/>
          </p:cNvSpPr>
          <p:nvPr>
            <p:ph idx="1"/>
          </p:nvPr>
        </p:nvSpPr>
        <p:spPr>
          <a:xfrm>
            <a:off x="2627784" y="2204864"/>
            <a:ext cx="6192688" cy="3921299"/>
          </a:xfrm>
        </p:spPr>
        <p:txBody>
          <a:bodyPr>
            <a:normAutofit lnSpcReduction="10000"/>
          </a:bodyPr>
          <a:lstStyle/>
          <a:p>
            <a:pPr>
              <a:buFontTx/>
              <a:buChar char="-"/>
            </a:pPr>
            <a:r>
              <a:rPr lang="lt-LT" sz="4000" b="1" dirty="0" smtClean="0"/>
              <a:t>Iš samanų išsivirsime žalių dažų.</a:t>
            </a:r>
            <a:endParaRPr lang="lt-LT" sz="4800" b="1" dirty="0" smtClean="0"/>
          </a:p>
          <a:p>
            <a:pPr>
              <a:buFontTx/>
              <a:buChar char="-"/>
            </a:pPr>
            <a:r>
              <a:rPr lang="lt-LT" sz="4000" b="1" dirty="0" smtClean="0"/>
              <a:t>Iš uodegos pūkų pasidarysime teptukus.</a:t>
            </a:r>
          </a:p>
          <a:p>
            <a:pPr>
              <a:buFontTx/>
              <a:buChar char="-"/>
            </a:pPr>
            <a:r>
              <a:rPr lang="lt-LT" sz="4000" b="1" dirty="0" smtClean="0"/>
              <a:t>Rytoj nueisime pas vištytes kiaušinių</a:t>
            </a:r>
            <a:r>
              <a:rPr lang="en-US" sz="4000" b="1" dirty="0" smtClean="0"/>
              <a:t>!</a:t>
            </a:r>
            <a:endParaRPr lang="lt-LT" sz="4000" b="1" dirty="0"/>
          </a:p>
        </p:txBody>
      </p:sp>
      <p:pic>
        <p:nvPicPr>
          <p:cNvPr id="10" name="Picture 2" descr="http://www.arthursclipart.org/rabbits/hares/rabbit%206.gif"/>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flipH="1">
            <a:off x="1475656" y="3933056"/>
            <a:ext cx="1372388" cy="1296144"/>
          </a:xfrm>
          <a:prstGeom prst="rect">
            <a:avLst/>
          </a:prstGeom>
          <a:noFill/>
        </p:spPr>
      </p:pic>
      <p:pic>
        <p:nvPicPr>
          <p:cNvPr id="12" name="Picture 10"/>
          <p:cNvPicPr>
            <a:picLocks noChangeAspect="1" noChangeArrowheads="1"/>
          </p:cNvPicPr>
          <p:nvPr/>
        </p:nvPicPr>
        <p:blipFill>
          <a:blip r:embed="rId4" cstate="print">
            <a:clrChange>
              <a:clrFrom>
                <a:srgbClr val="FFFFFF"/>
              </a:clrFrom>
              <a:clrTo>
                <a:srgbClr val="FFFFFF">
                  <a:alpha val="0"/>
                </a:srgbClr>
              </a:clrTo>
            </a:clrChange>
          </a:blip>
          <a:srcRect l="8137" b="-20000"/>
          <a:stretch>
            <a:fillRect/>
          </a:stretch>
        </p:blipFill>
        <p:spPr bwMode="auto">
          <a:xfrm flipH="1">
            <a:off x="0" y="4581128"/>
            <a:ext cx="1475656" cy="1296144"/>
          </a:xfrm>
          <a:prstGeom prst="rect">
            <a:avLst/>
          </a:prstGeom>
          <a:noFill/>
          <a:ln w="9525">
            <a:noFill/>
            <a:miter lim="800000"/>
            <a:headEnd/>
            <a:tailEnd/>
          </a:ln>
        </p:spPr>
      </p:pic>
      <p:pic>
        <p:nvPicPr>
          <p:cNvPr id="14" name="Picture 10"/>
          <p:cNvPicPr>
            <a:picLocks noChangeAspect="1" noChangeArrowheads="1"/>
          </p:cNvPicPr>
          <p:nvPr/>
        </p:nvPicPr>
        <p:blipFill>
          <a:blip r:embed="rId4" cstate="print">
            <a:clrChange>
              <a:clrFrom>
                <a:srgbClr val="FFFFFF"/>
              </a:clrFrom>
              <a:clrTo>
                <a:srgbClr val="FFFFFF">
                  <a:alpha val="0"/>
                </a:srgbClr>
              </a:clrTo>
            </a:clrChange>
          </a:blip>
          <a:srcRect l="8137" b="-20000"/>
          <a:stretch>
            <a:fillRect/>
          </a:stretch>
        </p:blipFill>
        <p:spPr bwMode="auto">
          <a:xfrm flipH="1">
            <a:off x="0" y="3645024"/>
            <a:ext cx="1475656" cy="12961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User\Pictures\fonai\0_63804_524a0afd_L.jpg"/>
          <p:cNvPicPr>
            <a:picLocks noChangeAspect="1" noChangeArrowheads="1"/>
          </p:cNvPicPr>
          <p:nvPr/>
        </p:nvPicPr>
        <p:blipFill>
          <a:blip r:embed="rId2" cstate="print">
            <a:lum bright="20000"/>
          </a:blip>
          <a:srcRect/>
          <a:stretch>
            <a:fillRect/>
          </a:stretch>
        </p:blipFill>
        <p:spPr bwMode="auto">
          <a:xfrm>
            <a:off x="0" y="0"/>
            <a:ext cx="9144000" cy="6858000"/>
          </a:xfrm>
          <a:prstGeom prst="rect">
            <a:avLst/>
          </a:prstGeom>
          <a:noFill/>
        </p:spPr>
      </p:pic>
      <p:sp>
        <p:nvSpPr>
          <p:cNvPr id="13" name="Antraštė 12"/>
          <p:cNvSpPr>
            <a:spLocks noGrp="1"/>
          </p:cNvSpPr>
          <p:nvPr>
            <p:ph type="title"/>
          </p:nvPr>
        </p:nvSpPr>
        <p:spPr>
          <a:xfrm>
            <a:off x="457200" y="274638"/>
            <a:ext cx="8229600" cy="706090"/>
          </a:xfrm>
        </p:spPr>
        <p:style>
          <a:lnRef idx="2">
            <a:schemeClr val="accent5"/>
          </a:lnRef>
          <a:fillRef idx="1">
            <a:schemeClr val="lt1"/>
          </a:fillRef>
          <a:effectRef idx="0">
            <a:schemeClr val="accent5"/>
          </a:effectRef>
          <a:fontRef idx="minor">
            <a:schemeClr val="dk1"/>
          </a:fontRef>
        </p:style>
        <p:txBody>
          <a:bodyPr>
            <a:normAutofit fontScale="90000"/>
          </a:bodyPr>
          <a:lstStyle/>
          <a:p>
            <a:pPr algn="l"/>
            <a:r>
              <a:rPr lang="en-US" b="1" dirty="0" smtClean="0">
                <a:solidFill>
                  <a:schemeClr val="tx1"/>
                </a:solidFill>
              </a:rPr>
              <a:t>Kit</a:t>
            </a:r>
            <a:r>
              <a:rPr lang="lt-LT" b="1" dirty="0" smtClean="0">
                <a:solidFill>
                  <a:schemeClr val="tx1"/>
                </a:solidFill>
              </a:rPr>
              <a:t>ą rytą zuikiai nuėjo pas vištytes.</a:t>
            </a:r>
            <a:endParaRPr lang="lt-LT" b="1" dirty="0">
              <a:solidFill>
                <a:schemeClr val="tx1"/>
              </a:solidFill>
            </a:endParaRPr>
          </a:p>
        </p:txBody>
      </p:sp>
      <p:pic>
        <p:nvPicPr>
          <p:cNvPr id="7" name="Picture 21" descr="Chicken_in_nest"/>
          <p:cNvPicPr>
            <a:picLocks noChangeAspect="1" noChangeArrowheads="1" noCrop="1"/>
          </p:cNvPicPr>
          <p:nvPr/>
        </p:nvPicPr>
        <p:blipFill>
          <a:blip r:embed="rId3" cstate="print"/>
          <a:srcRect/>
          <a:stretch>
            <a:fillRect/>
          </a:stretch>
        </p:blipFill>
        <p:spPr bwMode="auto">
          <a:xfrm>
            <a:off x="4644008" y="2780928"/>
            <a:ext cx="1343025" cy="1371600"/>
          </a:xfrm>
          <a:prstGeom prst="rect">
            <a:avLst/>
          </a:prstGeom>
          <a:noFill/>
        </p:spPr>
      </p:pic>
      <p:pic>
        <p:nvPicPr>
          <p:cNvPr id="8" name="Picture 18" descr="Busy_chicken"/>
          <p:cNvPicPr>
            <a:picLocks noChangeAspect="1" noChangeArrowheads="1" noCrop="1"/>
          </p:cNvPicPr>
          <p:nvPr/>
        </p:nvPicPr>
        <p:blipFill>
          <a:blip r:embed="rId4" cstate="print"/>
          <a:srcRect/>
          <a:stretch>
            <a:fillRect/>
          </a:stretch>
        </p:blipFill>
        <p:spPr bwMode="auto">
          <a:xfrm flipH="1">
            <a:off x="7740352" y="3717032"/>
            <a:ext cx="1008187" cy="1042533"/>
          </a:xfrm>
          <a:prstGeom prst="rect">
            <a:avLst/>
          </a:prstGeom>
          <a:noFill/>
        </p:spPr>
      </p:pic>
      <p:pic>
        <p:nvPicPr>
          <p:cNvPr id="9" name="Picture 18" descr="Busy_chicken"/>
          <p:cNvPicPr>
            <a:picLocks noChangeAspect="1" noChangeArrowheads="1" noCrop="1"/>
          </p:cNvPicPr>
          <p:nvPr/>
        </p:nvPicPr>
        <p:blipFill>
          <a:blip r:embed="rId4" cstate="print"/>
          <a:srcRect/>
          <a:stretch>
            <a:fillRect/>
          </a:stretch>
        </p:blipFill>
        <p:spPr bwMode="auto">
          <a:xfrm>
            <a:off x="3491880" y="4005064"/>
            <a:ext cx="936029" cy="819150"/>
          </a:xfrm>
          <a:prstGeom prst="rect">
            <a:avLst/>
          </a:prstGeom>
          <a:noFill/>
        </p:spPr>
      </p:pic>
      <p:pic>
        <p:nvPicPr>
          <p:cNvPr id="10" name="Picture 18" descr="Busy_chicken"/>
          <p:cNvPicPr>
            <a:picLocks noChangeAspect="1" noChangeArrowheads="1" noCrop="1"/>
          </p:cNvPicPr>
          <p:nvPr/>
        </p:nvPicPr>
        <p:blipFill>
          <a:blip r:embed="rId4" cstate="print"/>
          <a:srcRect/>
          <a:stretch>
            <a:fillRect/>
          </a:stretch>
        </p:blipFill>
        <p:spPr bwMode="auto">
          <a:xfrm>
            <a:off x="1691680" y="4581128"/>
            <a:ext cx="1368152" cy="1415029"/>
          </a:xfrm>
          <a:prstGeom prst="rect">
            <a:avLst/>
          </a:prstGeom>
          <a:noFill/>
        </p:spPr>
      </p:pic>
      <p:pic>
        <p:nvPicPr>
          <p:cNvPr id="15" name="Picture 21" descr="Chicken_in_nest"/>
          <p:cNvPicPr>
            <a:picLocks noChangeAspect="1" noChangeArrowheads="1" noCrop="1"/>
          </p:cNvPicPr>
          <p:nvPr/>
        </p:nvPicPr>
        <p:blipFill>
          <a:blip r:embed="rId3" cstate="print"/>
          <a:srcRect/>
          <a:stretch>
            <a:fillRect/>
          </a:stretch>
        </p:blipFill>
        <p:spPr bwMode="auto">
          <a:xfrm flipH="1">
            <a:off x="5580112" y="2708920"/>
            <a:ext cx="1152128" cy="1371600"/>
          </a:xfrm>
          <a:prstGeom prst="rect">
            <a:avLst/>
          </a:prstGeom>
          <a:noFill/>
        </p:spPr>
      </p:pic>
      <p:pic>
        <p:nvPicPr>
          <p:cNvPr id="11" name="Picture 10"/>
          <p:cNvPicPr>
            <a:picLocks noChangeAspect="1" noChangeArrowheads="1"/>
          </p:cNvPicPr>
          <p:nvPr/>
        </p:nvPicPr>
        <p:blipFill>
          <a:blip r:embed="rId5" cstate="print">
            <a:clrChange>
              <a:clrFrom>
                <a:srgbClr val="FFFFFF"/>
              </a:clrFrom>
              <a:clrTo>
                <a:srgbClr val="FFFFFF">
                  <a:alpha val="0"/>
                </a:srgbClr>
              </a:clrTo>
            </a:clrChange>
          </a:blip>
          <a:srcRect l="8137" b="-20000"/>
          <a:stretch>
            <a:fillRect/>
          </a:stretch>
        </p:blipFill>
        <p:spPr bwMode="auto">
          <a:xfrm>
            <a:off x="6084168" y="3717032"/>
            <a:ext cx="1656184" cy="1644456"/>
          </a:xfrm>
          <a:prstGeom prst="rect">
            <a:avLst/>
          </a:prstGeom>
          <a:noFill/>
          <a:ln w="9525">
            <a:noFill/>
            <a:miter lim="800000"/>
            <a:headEnd/>
            <a:tailEnd/>
          </a:ln>
        </p:spPr>
      </p:pic>
      <p:pic>
        <p:nvPicPr>
          <p:cNvPr id="12" name="Picture 2" descr="http://www.arthursclipart.org/rabbits/hares/rabbit%206.gif"/>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flipH="1">
            <a:off x="6583988" y="4797152"/>
            <a:ext cx="1448632" cy="136815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a:xfrm>
            <a:off x="0" y="0"/>
            <a:ext cx="8686800" cy="1124744"/>
          </a:xfrm>
        </p:spPr>
        <p:txBody>
          <a:bodyPr>
            <a:normAutofit fontScale="90000"/>
          </a:bodyPr>
          <a:lstStyle/>
          <a:p>
            <a:pPr algn="l"/>
            <a:r>
              <a:rPr lang="lt-LT" b="1" dirty="0" smtClean="0"/>
              <a:t>Vištytės nustebo, kad jas aplankė ne saulės zuikučiai:</a:t>
            </a:r>
            <a:endParaRPr lang="lt-LT" b="1" dirty="0"/>
          </a:p>
        </p:txBody>
      </p:sp>
      <p:sp>
        <p:nvSpPr>
          <p:cNvPr id="3" name="Turinio vietos rezervavimo ženklas 2"/>
          <p:cNvSpPr>
            <a:spLocks noGrp="1"/>
          </p:cNvSpPr>
          <p:nvPr>
            <p:ph idx="1"/>
          </p:nvPr>
        </p:nvSpPr>
        <p:spPr/>
        <p:txBody>
          <a:bodyPr/>
          <a:lstStyle/>
          <a:p>
            <a:endParaRPr lang="lt-LT"/>
          </a:p>
        </p:txBody>
      </p:sp>
      <p:pic>
        <p:nvPicPr>
          <p:cNvPr id="5" name="Picture 2" descr="C:\Users\User\Pictures\fonai\0_63804_524a0afd_L.jpg"/>
          <p:cNvPicPr>
            <a:picLocks noChangeAspect="1" noChangeArrowheads="1"/>
          </p:cNvPicPr>
          <p:nvPr/>
        </p:nvPicPr>
        <p:blipFill>
          <a:blip r:embed="rId2" cstate="print">
            <a:lum bright="20000"/>
          </a:blip>
          <a:srcRect l="24363" t="10258" r="392"/>
          <a:stretch>
            <a:fillRect/>
          </a:stretch>
        </p:blipFill>
        <p:spPr bwMode="auto">
          <a:xfrm>
            <a:off x="0" y="1142392"/>
            <a:ext cx="9144000" cy="5715608"/>
          </a:xfrm>
          <a:prstGeom prst="rect">
            <a:avLst/>
          </a:prstGeom>
          <a:noFill/>
        </p:spPr>
      </p:pic>
      <p:pic>
        <p:nvPicPr>
          <p:cNvPr id="11" name="Picture 18" descr="Busy_chicken"/>
          <p:cNvPicPr>
            <a:picLocks noChangeAspect="1" noChangeArrowheads="1" noCrop="1"/>
          </p:cNvPicPr>
          <p:nvPr/>
        </p:nvPicPr>
        <p:blipFill>
          <a:blip r:embed="rId3" cstate="print"/>
          <a:srcRect/>
          <a:stretch>
            <a:fillRect/>
          </a:stretch>
        </p:blipFill>
        <p:spPr bwMode="auto">
          <a:xfrm>
            <a:off x="395536" y="3284984"/>
            <a:ext cx="1368152" cy="1415029"/>
          </a:xfrm>
          <a:prstGeom prst="rect">
            <a:avLst/>
          </a:prstGeom>
          <a:noFill/>
        </p:spPr>
      </p:pic>
      <p:sp>
        <p:nvSpPr>
          <p:cNvPr id="12" name="Ovalinis paaiškinimas 11"/>
          <p:cNvSpPr/>
          <p:nvPr/>
        </p:nvSpPr>
        <p:spPr>
          <a:xfrm rot="16200000">
            <a:off x="4067944" y="836712"/>
            <a:ext cx="1512168" cy="5688632"/>
          </a:xfrm>
          <a:prstGeom prst="wedgeEllipseCallout">
            <a:avLst>
              <a:gd name="adj1" fmla="val -6308"/>
              <a:gd name="adj2" fmla="val -54256"/>
            </a:avLst>
          </a:prstGeom>
        </p:spPr>
        <p:style>
          <a:lnRef idx="2">
            <a:schemeClr val="accent6"/>
          </a:lnRef>
          <a:fillRef idx="1">
            <a:schemeClr val="lt1"/>
          </a:fillRef>
          <a:effectRef idx="0">
            <a:schemeClr val="accent6"/>
          </a:effectRef>
          <a:fontRef idx="minor">
            <a:schemeClr val="dk1"/>
          </a:fontRef>
        </p:style>
        <p:txBody>
          <a:bodyPr vert="vert" rtlCol="0" anchor="ctr"/>
          <a:lstStyle/>
          <a:p>
            <a:pPr algn="ctr"/>
            <a:r>
              <a:rPr lang="lt-LT" sz="2400" b="1" dirty="0" smtClean="0">
                <a:solidFill>
                  <a:sysClr val="windowText" lastClr="000000"/>
                </a:solidFill>
              </a:rPr>
              <a:t>- Mes laukėme saulės zuikučių. Jums kiaušinių neduosime.</a:t>
            </a:r>
            <a:endParaRPr lang="lt-LT" sz="2400" b="1" dirty="0">
              <a:solidFill>
                <a:sysClr val="windowText" lastClr="000000"/>
              </a:solidFill>
            </a:endParaRPr>
          </a:p>
        </p:txBody>
      </p:sp>
      <p:sp>
        <p:nvSpPr>
          <p:cNvPr id="13" name="Ovalinis paaiškinimas 12"/>
          <p:cNvSpPr/>
          <p:nvPr/>
        </p:nvSpPr>
        <p:spPr>
          <a:xfrm rot="16200000">
            <a:off x="2627784" y="2492896"/>
            <a:ext cx="1872208" cy="6336704"/>
          </a:xfrm>
          <a:prstGeom prst="wedgeEllipseCallout">
            <a:avLst>
              <a:gd name="adj1" fmla="val -2276"/>
              <a:gd name="adj2" fmla="val 55406"/>
            </a:avLst>
          </a:prstGeom>
        </p:spPr>
        <p:style>
          <a:lnRef idx="2">
            <a:schemeClr val="accent6"/>
          </a:lnRef>
          <a:fillRef idx="1">
            <a:schemeClr val="lt1"/>
          </a:fillRef>
          <a:effectRef idx="0">
            <a:schemeClr val="accent6"/>
          </a:effectRef>
          <a:fontRef idx="minor">
            <a:schemeClr val="dk1"/>
          </a:fontRef>
        </p:style>
        <p:txBody>
          <a:bodyPr vert="vert" rtlCol="0" anchor="ctr"/>
          <a:lstStyle/>
          <a:p>
            <a:pPr>
              <a:buFontTx/>
              <a:buChar char="-"/>
            </a:pPr>
            <a:r>
              <a:rPr lang="lt-LT" sz="2400" b="1" dirty="0" smtClean="0">
                <a:solidFill>
                  <a:sysClr val="windowText" lastClr="000000"/>
                </a:solidFill>
              </a:rPr>
              <a:t>Piktas debesis neleidžia saulės zuikučių į žemę.</a:t>
            </a:r>
          </a:p>
          <a:p>
            <a:pPr algn="ctr">
              <a:buFontTx/>
              <a:buChar char="-"/>
            </a:pPr>
            <a:r>
              <a:rPr lang="lt-LT" sz="2400" b="1" dirty="0" smtClean="0">
                <a:solidFill>
                  <a:sysClr val="windowText" lastClr="000000"/>
                </a:solidFill>
              </a:rPr>
              <a:t>Jei neduosite mums kiaušinių – Velykų nebus.</a:t>
            </a:r>
            <a:endParaRPr lang="lt-LT" sz="2400" b="1" dirty="0">
              <a:solidFill>
                <a:sysClr val="windowText" lastClr="000000"/>
              </a:solidFill>
            </a:endParaRPr>
          </a:p>
        </p:txBody>
      </p:sp>
      <p:pic>
        <p:nvPicPr>
          <p:cNvPr id="14" name="Picture 18" descr="Busy_chicken"/>
          <p:cNvPicPr>
            <a:picLocks noChangeAspect="1" noChangeArrowheads="1" noCrop="1"/>
          </p:cNvPicPr>
          <p:nvPr/>
        </p:nvPicPr>
        <p:blipFill>
          <a:blip r:embed="rId3" cstate="print"/>
          <a:srcRect/>
          <a:stretch>
            <a:fillRect/>
          </a:stretch>
        </p:blipFill>
        <p:spPr bwMode="auto">
          <a:xfrm>
            <a:off x="1331640" y="3861048"/>
            <a:ext cx="1080045" cy="1042533"/>
          </a:xfrm>
          <a:prstGeom prst="rect">
            <a:avLst/>
          </a:prstGeom>
          <a:noFill/>
        </p:spPr>
      </p:pic>
      <p:pic>
        <p:nvPicPr>
          <p:cNvPr id="15" name="Picture 2" descr="http://www.arthursclipart.org/rabbits/hares/rabbit%206.gif"/>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flipH="1">
            <a:off x="7236296" y="4869160"/>
            <a:ext cx="1398757" cy="1321048"/>
          </a:xfrm>
          <a:prstGeom prst="rect">
            <a:avLst/>
          </a:prstGeom>
          <a:noFill/>
        </p:spPr>
      </p:pic>
      <p:pic>
        <p:nvPicPr>
          <p:cNvPr id="16" name="Picture 10"/>
          <p:cNvPicPr>
            <a:picLocks noChangeAspect="1" noChangeArrowheads="1"/>
          </p:cNvPicPr>
          <p:nvPr/>
        </p:nvPicPr>
        <p:blipFill>
          <a:blip r:embed="rId5" cstate="print">
            <a:clrChange>
              <a:clrFrom>
                <a:srgbClr val="FFFFFF"/>
              </a:clrFrom>
              <a:clrTo>
                <a:srgbClr val="FFFFFF">
                  <a:alpha val="0"/>
                </a:srgbClr>
              </a:clrTo>
            </a:clrChange>
          </a:blip>
          <a:srcRect l="8137" b="-20000"/>
          <a:stretch>
            <a:fillRect/>
          </a:stretch>
        </p:blipFill>
        <p:spPr bwMode="auto">
          <a:xfrm>
            <a:off x="7236296" y="5428039"/>
            <a:ext cx="1440159" cy="142996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050">
            <a:alpha val="87000"/>
          </a:srgbClr>
        </a:solidFill>
        <a:effectLst/>
      </p:bgPr>
    </p:bg>
    <p:spTree>
      <p:nvGrpSpPr>
        <p:cNvPr id="1" name=""/>
        <p:cNvGrpSpPr/>
        <p:nvPr/>
      </p:nvGrpSpPr>
      <p:grpSpPr>
        <a:xfrm>
          <a:off x="0" y="0"/>
          <a:ext cx="0" cy="0"/>
          <a:chOff x="0" y="0"/>
          <a:chExt cx="0" cy="0"/>
        </a:xfrm>
      </p:grpSpPr>
      <p:pic>
        <p:nvPicPr>
          <p:cNvPr id="21506" name="Picture 2" descr="C:\Users\User\Pictures\fonai\0_6381b_daf2c1_L.jpg"/>
          <p:cNvPicPr>
            <a:picLocks noChangeAspect="1" noChangeArrowheads="1"/>
          </p:cNvPicPr>
          <p:nvPr/>
        </p:nvPicPr>
        <p:blipFill>
          <a:blip r:embed="rId2" cstate="print">
            <a:lum bright="10000"/>
          </a:blip>
          <a:srcRect/>
          <a:stretch>
            <a:fillRect/>
          </a:stretch>
        </p:blipFill>
        <p:spPr bwMode="auto">
          <a:xfrm>
            <a:off x="0" y="0"/>
            <a:ext cx="9144000" cy="5517231"/>
          </a:xfrm>
          <a:prstGeom prst="rect">
            <a:avLst/>
          </a:prstGeom>
          <a:noFill/>
        </p:spPr>
      </p:pic>
      <p:sp>
        <p:nvSpPr>
          <p:cNvPr id="6" name="Antraštė 5"/>
          <p:cNvSpPr>
            <a:spLocks noGrp="1"/>
          </p:cNvSpPr>
          <p:nvPr>
            <p:ph type="title"/>
          </p:nvPr>
        </p:nvSpPr>
        <p:spPr>
          <a:xfrm>
            <a:off x="0" y="5445224"/>
            <a:ext cx="9144000" cy="1412776"/>
          </a:xfrm>
        </p:spPr>
        <p:txBody>
          <a:bodyPr>
            <a:normAutofit fontScale="90000"/>
          </a:bodyPr>
          <a:lstStyle/>
          <a:p>
            <a:pPr algn="l"/>
            <a:r>
              <a:rPr lang="lt-LT" b="1" dirty="0" smtClean="0"/>
              <a:t>Vištytės greitai sudėjo kiaušinius į </a:t>
            </a:r>
            <a:r>
              <a:rPr lang="lt-LT" b="1" dirty="0" err="1" smtClean="0"/>
              <a:t>pintinėlę</a:t>
            </a:r>
            <a:r>
              <a:rPr lang="lt-LT" b="1" dirty="0" smtClean="0"/>
              <a:t>. Atidavė miško zuikiams.</a:t>
            </a:r>
            <a:endParaRPr lang="lt-LT" b="1" dirty="0"/>
          </a:p>
        </p:txBody>
      </p:sp>
      <p:sp>
        <p:nvSpPr>
          <p:cNvPr id="16" name="Ovalas 15"/>
          <p:cNvSpPr/>
          <p:nvPr/>
        </p:nvSpPr>
        <p:spPr>
          <a:xfrm>
            <a:off x="3928683" y="3212976"/>
            <a:ext cx="1368152" cy="986408"/>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lt-LT"/>
          </a:p>
        </p:txBody>
      </p:sp>
      <p:pic>
        <p:nvPicPr>
          <p:cNvPr id="21512" name="Picture 8" descr="C:\Users\User\Pictures\velykos\Easter_Basket_07.png"/>
          <p:cNvPicPr>
            <a:picLocks noGrp="1" noChangeAspect="1" noChangeArrowheads="1"/>
          </p:cNvPicPr>
          <p:nvPr>
            <p:ph idx="1"/>
          </p:nvPr>
        </p:nvPicPr>
        <p:blipFill>
          <a:blip r:embed="rId3" cstate="print">
            <a:clrChange>
              <a:clrFrom>
                <a:srgbClr val="FFFFFF"/>
              </a:clrFrom>
              <a:clrTo>
                <a:srgbClr val="FFFFFF">
                  <a:alpha val="0"/>
                </a:srgbClr>
              </a:clrTo>
            </a:clrChange>
          </a:blip>
          <a:srcRect/>
          <a:stretch>
            <a:fillRect/>
          </a:stretch>
        </p:blipFill>
        <p:spPr bwMode="auto">
          <a:xfrm rot="776966">
            <a:off x="3497427" y="2426435"/>
            <a:ext cx="2230664" cy="2230664"/>
          </a:xfrm>
          <a:prstGeom prst="rect">
            <a:avLst/>
          </a:prstGeom>
          <a:noFill/>
        </p:spPr>
      </p:pic>
      <p:pic>
        <p:nvPicPr>
          <p:cNvPr id="21515" name="Picture 11" descr="C:\Users\User\Pictures\velykos\rabbit.gif"/>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flipH="1">
            <a:off x="1619672" y="2132856"/>
            <a:ext cx="2304256" cy="2817738"/>
          </a:xfrm>
          <a:prstGeom prst="rect">
            <a:avLst/>
          </a:prstGeom>
          <a:noFill/>
        </p:spPr>
      </p:pic>
      <p:pic>
        <p:nvPicPr>
          <p:cNvPr id="10" name="Picture 10"/>
          <p:cNvPicPr>
            <a:picLocks noChangeAspect="1" noChangeArrowheads="1"/>
          </p:cNvPicPr>
          <p:nvPr/>
        </p:nvPicPr>
        <p:blipFill>
          <a:blip r:embed="rId5" cstate="print">
            <a:clrChange>
              <a:clrFrom>
                <a:srgbClr val="FFFFFF"/>
              </a:clrFrom>
              <a:clrTo>
                <a:srgbClr val="FFFFFF">
                  <a:alpha val="0"/>
                </a:srgbClr>
              </a:clrTo>
            </a:clrChange>
          </a:blip>
          <a:srcRect l="8137" b="-20000"/>
          <a:stretch>
            <a:fillRect/>
          </a:stretch>
        </p:blipFill>
        <p:spPr bwMode="auto">
          <a:xfrm>
            <a:off x="5508104" y="2996952"/>
            <a:ext cx="1584176" cy="1644456"/>
          </a:xfrm>
          <a:prstGeom prst="rect">
            <a:avLst/>
          </a:prstGeom>
          <a:noFill/>
          <a:ln w="9525">
            <a:noFill/>
            <a:miter lim="800000"/>
            <a:headEnd/>
            <a:tailEnd/>
          </a:ln>
        </p:spPr>
      </p:pic>
      <p:pic>
        <p:nvPicPr>
          <p:cNvPr id="11" name="Picture 10"/>
          <p:cNvPicPr>
            <a:picLocks noChangeAspect="1" noChangeArrowheads="1"/>
          </p:cNvPicPr>
          <p:nvPr/>
        </p:nvPicPr>
        <p:blipFill>
          <a:blip r:embed="rId6" cstate="print">
            <a:clrChange>
              <a:clrFrom>
                <a:srgbClr val="FFFFFF"/>
              </a:clrFrom>
              <a:clrTo>
                <a:srgbClr val="FFFFFF">
                  <a:alpha val="0"/>
                </a:srgbClr>
              </a:clrTo>
            </a:clrChange>
          </a:blip>
          <a:srcRect l="8137" b="-20000"/>
          <a:stretch>
            <a:fillRect/>
          </a:stretch>
        </p:blipFill>
        <p:spPr bwMode="auto">
          <a:xfrm>
            <a:off x="6588224" y="2852936"/>
            <a:ext cx="1656184" cy="1644456"/>
          </a:xfrm>
          <a:prstGeom prst="rect">
            <a:avLst/>
          </a:prstGeom>
          <a:noFill/>
          <a:ln w="9525">
            <a:noFill/>
            <a:miter lim="800000"/>
            <a:headEnd/>
            <a:tailEnd/>
          </a:ln>
        </p:spPr>
      </p:pic>
      <p:pic>
        <p:nvPicPr>
          <p:cNvPr id="12" name="Picture 2" descr="http://www.arthursclipart.org/rabbits/hares/rabbit%206.gif"/>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flipH="1">
            <a:off x="4067944" y="3645024"/>
            <a:ext cx="1728192" cy="1632181"/>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19" descr="Rain_in_grey_cloud"/>
          <p:cNvPicPr>
            <a:picLocks noGrp="1" noChangeAspect="1" noChangeArrowheads="1" noCrop="1"/>
          </p:cNvPicPr>
          <p:nvPr>
            <p:ph idx="1"/>
          </p:nvPr>
        </p:nvPicPr>
        <p:blipFill>
          <a:blip r:embed="rId2" cstate="print"/>
          <a:srcRect/>
          <a:stretch>
            <a:fillRect/>
          </a:stretch>
        </p:blipFill>
        <p:spPr bwMode="auto">
          <a:xfrm>
            <a:off x="683568" y="548680"/>
            <a:ext cx="2192008" cy="1656184"/>
          </a:xfrm>
          <a:prstGeom prst="rect">
            <a:avLst/>
          </a:prstGeom>
          <a:noFill/>
        </p:spPr>
      </p:pic>
      <p:sp>
        <p:nvSpPr>
          <p:cNvPr id="6" name="AutoShape 2"/>
          <p:cNvSpPr>
            <a:spLocks noChangeArrowheads="1"/>
          </p:cNvSpPr>
          <p:nvPr/>
        </p:nvSpPr>
        <p:spPr bwMode="auto">
          <a:xfrm flipV="1">
            <a:off x="0" y="4076700"/>
            <a:ext cx="9144000" cy="2781300"/>
          </a:xfrm>
          <a:prstGeom prst="flowChartDocument">
            <a:avLst/>
          </a:prstGeom>
          <a:solidFill>
            <a:srgbClr val="006600"/>
          </a:solidFill>
          <a:ln w="9525">
            <a:solidFill>
              <a:schemeClr val="tx1"/>
            </a:solidFill>
            <a:miter lim="800000"/>
            <a:headEnd/>
            <a:tailEnd/>
          </a:ln>
          <a:effectLst/>
        </p:spPr>
        <p:txBody>
          <a:bodyPr wrap="none" anchor="ctr"/>
          <a:lstStyle/>
          <a:p>
            <a:endParaRPr lang="lt-LT"/>
          </a:p>
        </p:txBody>
      </p:sp>
      <p:pic>
        <p:nvPicPr>
          <p:cNvPr id="7" name="Picture 18" descr="yg6"/>
          <p:cNvPicPr>
            <a:picLocks noChangeAspect="1" noChangeArrowheads="1" noCrop="1"/>
          </p:cNvPicPr>
          <p:nvPr/>
        </p:nvPicPr>
        <p:blipFill>
          <a:blip r:embed="rId3" cstate="print"/>
          <a:srcRect/>
          <a:stretch>
            <a:fillRect/>
          </a:stretch>
        </p:blipFill>
        <p:spPr bwMode="auto">
          <a:xfrm>
            <a:off x="5436096" y="620688"/>
            <a:ext cx="1095375" cy="1304925"/>
          </a:xfrm>
          <a:prstGeom prst="rect">
            <a:avLst/>
          </a:prstGeom>
          <a:noFill/>
        </p:spPr>
      </p:pic>
      <p:pic>
        <p:nvPicPr>
          <p:cNvPr id="8" name="Picture 13" descr="o_hase49"/>
          <p:cNvPicPr>
            <a:picLocks noChangeAspect="1" noChangeArrowheads="1" noCrop="1"/>
          </p:cNvPicPr>
          <p:nvPr/>
        </p:nvPicPr>
        <p:blipFill>
          <a:blip r:embed="rId4" cstate="print"/>
          <a:srcRect/>
          <a:stretch>
            <a:fillRect/>
          </a:stretch>
        </p:blipFill>
        <p:spPr bwMode="auto">
          <a:xfrm>
            <a:off x="467544" y="3356992"/>
            <a:ext cx="1060450" cy="1073150"/>
          </a:xfrm>
          <a:prstGeom prst="rect">
            <a:avLst/>
          </a:prstGeom>
          <a:noFill/>
        </p:spPr>
      </p:pic>
      <p:pic>
        <p:nvPicPr>
          <p:cNvPr id="9" name="Picture 15" descr="osterhase_176"/>
          <p:cNvPicPr>
            <a:picLocks noChangeAspect="1" noChangeArrowheads="1" noCrop="1"/>
          </p:cNvPicPr>
          <p:nvPr/>
        </p:nvPicPr>
        <p:blipFill>
          <a:blip r:embed="rId5" cstate="print"/>
          <a:srcRect/>
          <a:stretch>
            <a:fillRect/>
          </a:stretch>
        </p:blipFill>
        <p:spPr bwMode="auto">
          <a:xfrm>
            <a:off x="3419872" y="2780928"/>
            <a:ext cx="1838325" cy="1590675"/>
          </a:xfrm>
          <a:prstGeom prst="rect">
            <a:avLst/>
          </a:prstGeom>
          <a:noFill/>
        </p:spPr>
      </p:pic>
      <p:pic>
        <p:nvPicPr>
          <p:cNvPr id="10" name="Picture 21" descr="osterhase_176"/>
          <p:cNvPicPr>
            <a:picLocks noChangeAspect="1" noChangeArrowheads="1" noCrop="1"/>
          </p:cNvPicPr>
          <p:nvPr/>
        </p:nvPicPr>
        <p:blipFill>
          <a:blip r:embed="rId5" cstate="print"/>
          <a:srcRect/>
          <a:stretch>
            <a:fillRect/>
          </a:stretch>
        </p:blipFill>
        <p:spPr bwMode="auto">
          <a:xfrm flipH="1">
            <a:off x="6804248" y="3140968"/>
            <a:ext cx="1441450" cy="1590675"/>
          </a:xfrm>
          <a:prstGeom prst="rect">
            <a:avLst/>
          </a:prstGeom>
          <a:noFill/>
        </p:spPr>
      </p:pic>
      <p:pic>
        <p:nvPicPr>
          <p:cNvPr id="11" name="Picture 23" descr="osterhase_176"/>
          <p:cNvPicPr>
            <a:picLocks noChangeAspect="1" noChangeArrowheads="1" noCrop="1"/>
          </p:cNvPicPr>
          <p:nvPr/>
        </p:nvPicPr>
        <p:blipFill>
          <a:blip r:embed="rId5" cstate="print"/>
          <a:srcRect/>
          <a:stretch>
            <a:fillRect/>
          </a:stretch>
        </p:blipFill>
        <p:spPr bwMode="auto">
          <a:xfrm flipH="1">
            <a:off x="5004048" y="3717032"/>
            <a:ext cx="1368425" cy="1590675"/>
          </a:xfrm>
          <a:prstGeom prst="rect">
            <a:avLst/>
          </a:prstGeom>
          <a:noFill/>
        </p:spPr>
      </p:pic>
      <p:pic>
        <p:nvPicPr>
          <p:cNvPr id="12" name="Picture 20" descr="paske330_yg16"/>
          <p:cNvPicPr>
            <a:picLocks noChangeAspect="1" noChangeArrowheads="1" noCrop="1"/>
          </p:cNvPicPr>
          <p:nvPr/>
        </p:nvPicPr>
        <p:blipFill>
          <a:blip r:embed="rId6" cstate="print"/>
          <a:srcRect/>
          <a:stretch>
            <a:fillRect/>
          </a:stretch>
        </p:blipFill>
        <p:spPr bwMode="auto">
          <a:xfrm>
            <a:off x="1763688" y="3573016"/>
            <a:ext cx="1905000" cy="1381125"/>
          </a:xfrm>
          <a:prstGeom prst="rect">
            <a:avLst/>
          </a:prstGeom>
          <a:noFill/>
        </p:spPr>
      </p:pic>
      <p:pic>
        <p:nvPicPr>
          <p:cNvPr id="13" name="Picture 9" descr="zsasz"/>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7956550" y="4652963"/>
            <a:ext cx="914400" cy="828675"/>
          </a:xfrm>
          <a:prstGeom prst="rect">
            <a:avLst/>
          </a:prstGeom>
          <a:noFill/>
        </p:spPr>
      </p:pic>
      <p:pic>
        <p:nvPicPr>
          <p:cNvPr id="14" name="Picture 7" descr="blume_348"/>
          <p:cNvPicPr>
            <a:picLocks noChangeAspect="1" noChangeArrowheads="1" noCrop="1"/>
          </p:cNvPicPr>
          <p:nvPr/>
        </p:nvPicPr>
        <p:blipFill>
          <a:blip r:embed="rId8" cstate="print"/>
          <a:srcRect/>
          <a:stretch>
            <a:fillRect/>
          </a:stretch>
        </p:blipFill>
        <p:spPr bwMode="auto">
          <a:xfrm>
            <a:off x="6876256" y="4797152"/>
            <a:ext cx="857250" cy="476250"/>
          </a:xfrm>
          <a:prstGeom prst="rect">
            <a:avLst/>
          </a:prstGeom>
          <a:noFill/>
        </p:spPr>
      </p:pic>
      <p:pic>
        <p:nvPicPr>
          <p:cNvPr id="15" name="Picture 8" descr="zsasz"/>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139952" y="4149080"/>
            <a:ext cx="914400" cy="828675"/>
          </a:xfrm>
          <a:prstGeom prst="rect">
            <a:avLst/>
          </a:prstGeom>
          <a:noFill/>
        </p:spPr>
      </p:pic>
      <p:pic>
        <p:nvPicPr>
          <p:cNvPr id="16" name="Picture 8" descr="zsasz"/>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1043608" y="4365104"/>
            <a:ext cx="914400" cy="828675"/>
          </a:xfrm>
          <a:prstGeom prst="rect">
            <a:avLst/>
          </a:prstGeom>
          <a:noFill/>
        </p:spPr>
      </p:pic>
      <p:pic>
        <p:nvPicPr>
          <p:cNvPr id="17" name="Picture 8" descr="zsasz"/>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67544" y="4437112"/>
            <a:ext cx="914400" cy="828675"/>
          </a:xfrm>
          <a:prstGeom prst="rect">
            <a:avLst/>
          </a:prstGeom>
          <a:noFill/>
        </p:spPr>
      </p:pic>
      <p:sp>
        <p:nvSpPr>
          <p:cNvPr id="18" name="Rectangle 17"/>
          <p:cNvSpPr>
            <a:spLocks noChangeArrowheads="1"/>
          </p:cNvSpPr>
          <p:nvPr/>
        </p:nvSpPr>
        <p:spPr bwMode="auto">
          <a:xfrm>
            <a:off x="0" y="5229200"/>
            <a:ext cx="9144000" cy="1628801"/>
          </a:xfrm>
          <a:prstGeom prst="rect">
            <a:avLst/>
          </a:prstGeom>
          <a:gradFill rotWithShape="1">
            <a:gsLst>
              <a:gs pos="0">
                <a:srgbClr val="008000">
                  <a:alpha val="57001"/>
                </a:srgbClr>
              </a:gs>
              <a:gs pos="100000">
                <a:srgbClr val="008000">
                  <a:gamma/>
                  <a:shade val="46275"/>
                  <a:invGamma/>
                  <a:alpha val="39999"/>
                </a:srgbClr>
              </a:gs>
            </a:gsLst>
            <a:lin ang="5400000" scaled="1"/>
          </a:gradFill>
          <a:ln w="9525">
            <a:noFill/>
            <a:miter lim="800000"/>
            <a:headEnd/>
            <a:tailEnd/>
          </a:ln>
          <a:effectLst/>
        </p:spPr>
        <p:txBody>
          <a:bodyPr wrap="none" anchor="ctr"/>
          <a:lstStyle/>
          <a:p>
            <a:r>
              <a:rPr lang="lt-LT" sz="3200" b="1" dirty="0" smtClean="0">
                <a:solidFill>
                  <a:schemeClr val="bg1"/>
                </a:solidFill>
                <a:latin typeface="+mj-lt"/>
              </a:rPr>
              <a:t>Visą naktį zuikiai sunkiai dirbo.</a:t>
            </a:r>
          </a:p>
          <a:p>
            <a:r>
              <a:rPr lang="lt-LT" sz="3200" b="1" dirty="0" smtClean="0">
                <a:solidFill>
                  <a:schemeClr val="bg1"/>
                </a:solidFill>
                <a:latin typeface="+mj-lt"/>
              </a:rPr>
              <a:t> Jie nemokėjo taip dailiai marginti  margučių,</a:t>
            </a:r>
            <a:r>
              <a:rPr lang="en-US" sz="3200" b="1" dirty="0" smtClean="0">
                <a:solidFill>
                  <a:schemeClr val="bg1"/>
                </a:solidFill>
                <a:latin typeface="+mj-lt"/>
              </a:rPr>
              <a:t> </a:t>
            </a:r>
            <a:r>
              <a:rPr lang="en-US" sz="3200" b="1" dirty="0" err="1" smtClean="0">
                <a:solidFill>
                  <a:schemeClr val="bg1"/>
                </a:solidFill>
                <a:latin typeface="+mj-lt"/>
              </a:rPr>
              <a:t>kaip</a:t>
            </a:r>
            <a:endParaRPr lang="lt-LT" sz="3200" b="1" dirty="0" smtClean="0">
              <a:solidFill>
                <a:schemeClr val="bg1"/>
              </a:solidFill>
              <a:latin typeface="+mj-lt"/>
            </a:endParaRPr>
          </a:p>
          <a:p>
            <a:r>
              <a:rPr lang="lt-LT" sz="3200" b="1" dirty="0" smtClean="0">
                <a:solidFill>
                  <a:schemeClr val="bg1"/>
                </a:solidFill>
                <a:latin typeface="+mj-lt"/>
              </a:rPr>
              <a:t>saulės zuikučiai, bet labai stengėsi. </a:t>
            </a:r>
            <a:endParaRPr lang="lt-LT" sz="3200" b="1" dirty="0">
              <a:solidFill>
                <a:schemeClr val="bg1"/>
              </a:solidFill>
              <a:latin typeface="+mj-lt"/>
            </a:endParaRPr>
          </a:p>
        </p:txBody>
      </p:sp>
      <p:pic>
        <p:nvPicPr>
          <p:cNvPr id="26627" name="Picture 3" descr="C:\Users\User\Pictures\velykos\christmas-clip-art-star-shining.jpg"/>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7524328" y="404664"/>
            <a:ext cx="648072" cy="648072"/>
          </a:xfrm>
          <a:prstGeom prst="rect">
            <a:avLst/>
          </a:prstGeom>
          <a:noFill/>
        </p:spPr>
      </p:pic>
      <p:pic>
        <p:nvPicPr>
          <p:cNvPr id="21" name="Picture 3" descr="C:\Users\User\Pictures\velykos\christmas-clip-art-star-shining.jpg"/>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1619672" y="1412776"/>
            <a:ext cx="792088" cy="792088"/>
          </a:xfrm>
          <a:prstGeom prst="rect">
            <a:avLst/>
          </a:prstGeom>
          <a:noFill/>
        </p:spPr>
      </p:pic>
      <p:pic>
        <p:nvPicPr>
          <p:cNvPr id="22" name="Picture 3" descr="C:\Users\User\Pictures\velykos\christmas-clip-art-star-shining.jpg"/>
          <p:cNvPicPr>
            <a:picLocks noChangeAspect="1" noChangeArrowheads="1"/>
          </p:cNvPicPr>
          <p:nvPr/>
        </p:nvPicPr>
        <p:blipFill>
          <a:blip r:embed="rId11" cstate="print">
            <a:clrChange>
              <a:clrFrom>
                <a:srgbClr val="FFFFFF"/>
              </a:clrFrom>
              <a:clrTo>
                <a:srgbClr val="FFFFFF">
                  <a:alpha val="0"/>
                </a:srgbClr>
              </a:clrTo>
            </a:clrChange>
          </a:blip>
          <a:srcRect/>
          <a:stretch>
            <a:fillRect/>
          </a:stretch>
        </p:blipFill>
        <p:spPr bwMode="auto">
          <a:xfrm>
            <a:off x="8244408" y="1556792"/>
            <a:ext cx="504056" cy="504056"/>
          </a:xfrm>
          <a:prstGeom prst="rect">
            <a:avLst/>
          </a:prstGeom>
          <a:noFill/>
        </p:spPr>
      </p:pic>
      <p:pic>
        <p:nvPicPr>
          <p:cNvPr id="23" name="Picture 3" descr="C:\Users\User\Pictures\velykos\christmas-clip-art-star-shining.jpg"/>
          <p:cNvPicPr>
            <a:picLocks noChangeAspect="1" noChangeArrowheads="1"/>
          </p:cNvPicPr>
          <p:nvPr/>
        </p:nvPicPr>
        <p:blipFill>
          <a:blip r:embed="rId11" cstate="print">
            <a:clrChange>
              <a:clrFrom>
                <a:srgbClr val="FFFFFF"/>
              </a:clrFrom>
              <a:clrTo>
                <a:srgbClr val="FFFFFF">
                  <a:alpha val="0"/>
                </a:srgbClr>
              </a:clrTo>
            </a:clrChange>
          </a:blip>
          <a:srcRect/>
          <a:stretch>
            <a:fillRect/>
          </a:stretch>
        </p:blipFill>
        <p:spPr bwMode="auto">
          <a:xfrm>
            <a:off x="4067944" y="620688"/>
            <a:ext cx="504056" cy="504056"/>
          </a:xfrm>
          <a:prstGeom prst="rect">
            <a:avLst/>
          </a:prstGeom>
          <a:noFill/>
        </p:spPr>
      </p:pic>
      <p:pic>
        <p:nvPicPr>
          <p:cNvPr id="24" name="Picture 3" descr="C:\Users\User\Pictures\velykos\christmas-clip-art-star-shining.jpg"/>
          <p:cNvPicPr>
            <a:picLocks noChangeAspect="1" noChangeArrowheads="1"/>
          </p:cNvPicPr>
          <p:nvPr/>
        </p:nvPicPr>
        <p:blipFill>
          <a:blip r:embed="rId11" cstate="print">
            <a:clrChange>
              <a:clrFrom>
                <a:srgbClr val="FFFFFF"/>
              </a:clrFrom>
              <a:clrTo>
                <a:srgbClr val="FFFFFF">
                  <a:alpha val="0"/>
                </a:srgbClr>
              </a:clrTo>
            </a:clrChange>
          </a:blip>
          <a:srcRect/>
          <a:stretch>
            <a:fillRect/>
          </a:stretch>
        </p:blipFill>
        <p:spPr bwMode="auto">
          <a:xfrm>
            <a:off x="4499992" y="1988840"/>
            <a:ext cx="504056" cy="504056"/>
          </a:xfrm>
          <a:prstGeom prst="rect">
            <a:avLst/>
          </a:prstGeom>
          <a:noFill/>
        </p:spPr>
      </p:pic>
      <p:pic>
        <p:nvPicPr>
          <p:cNvPr id="25" name="Picture 3" descr="C:\Users\User\Pictures\velykos\christmas-clip-art-star-shining.jpg"/>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323528" y="908720"/>
            <a:ext cx="792088" cy="79208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 descr="C:\Users\User\Pictures\fonai\0_637f6_c2c774c1_L.png"/>
          <p:cNvPicPr>
            <a:picLocks noChangeAspect="1" noChangeArrowheads="1"/>
          </p:cNvPicPr>
          <p:nvPr/>
        </p:nvPicPr>
        <p:blipFill>
          <a:blip r:embed="rId2" cstate="print">
            <a:lum bright="10000"/>
          </a:blip>
          <a:srcRect/>
          <a:stretch>
            <a:fillRect/>
          </a:stretch>
        </p:blipFill>
        <p:spPr bwMode="auto">
          <a:xfrm>
            <a:off x="0" y="0"/>
            <a:ext cx="9144000" cy="5320591"/>
          </a:xfrm>
          <a:prstGeom prst="rect">
            <a:avLst/>
          </a:prstGeom>
          <a:noFill/>
        </p:spPr>
      </p:pic>
      <p:sp>
        <p:nvSpPr>
          <p:cNvPr id="14338" name="AutoShape 2"/>
          <p:cNvSpPr>
            <a:spLocks noChangeArrowheads="1"/>
          </p:cNvSpPr>
          <p:nvPr/>
        </p:nvSpPr>
        <p:spPr bwMode="auto">
          <a:xfrm flipV="1">
            <a:off x="0" y="4076700"/>
            <a:ext cx="9144000" cy="2781300"/>
          </a:xfrm>
          <a:prstGeom prst="flowChartDocumen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lt-LT"/>
          </a:p>
        </p:txBody>
      </p:sp>
      <p:pic>
        <p:nvPicPr>
          <p:cNvPr id="14339" name="Picture 3" descr="saulė"/>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39552" y="0"/>
            <a:ext cx="2428875" cy="2428875"/>
          </a:xfrm>
          <a:prstGeom prst="rect">
            <a:avLst/>
          </a:prstGeom>
          <a:noFill/>
        </p:spPr>
      </p:pic>
      <p:pic>
        <p:nvPicPr>
          <p:cNvPr id="14341" name="Picture 5" descr="blume_348"/>
          <p:cNvPicPr>
            <a:picLocks noChangeAspect="1" noChangeArrowheads="1" noCrop="1"/>
          </p:cNvPicPr>
          <p:nvPr/>
        </p:nvPicPr>
        <p:blipFill>
          <a:blip r:embed="rId4" cstate="print"/>
          <a:srcRect/>
          <a:stretch>
            <a:fillRect/>
          </a:stretch>
        </p:blipFill>
        <p:spPr bwMode="auto">
          <a:xfrm>
            <a:off x="3923928" y="3933056"/>
            <a:ext cx="857250" cy="476250"/>
          </a:xfrm>
          <a:prstGeom prst="rect">
            <a:avLst/>
          </a:prstGeom>
          <a:noFill/>
        </p:spPr>
      </p:pic>
      <p:pic>
        <p:nvPicPr>
          <p:cNvPr id="14343" name="Picture 7" descr="blume_348"/>
          <p:cNvPicPr>
            <a:picLocks noChangeAspect="1" noChangeArrowheads="1" noCrop="1"/>
          </p:cNvPicPr>
          <p:nvPr/>
        </p:nvPicPr>
        <p:blipFill>
          <a:blip r:embed="rId4" cstate="print"/>
          <a:srcRect/>
          <a:stretch>
            <a:fillRect/>
          </a:stretch>
        </p:blipFill>
        <p:spPr bwMode="auto">
          <a:xfrm>
            <a:off x="7308850" y="5516563"/>
            <a:ext cx="857250" cy="476250"/>
          </a:xfrm>
          <a:prstGeom prst="rect">
            <a:avLst/>
          </a:prstGeom>
          <a:noFill/>
        </p:spPr>
      </p:pic>
      <p:pic>
        <p:nvPicPr>
          <p:cNvPr id="14344" name="Picture 8" descr="zsasz"/>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6732240" y="3789040"/>
            <a:ext cx="914400" cy="828675"/>
          </a:xfrm>
          <a:prstGeom prst="rect">
            <a:avLst/>
          </a:prstGeom>
          <a:noFill/>
        </p:spPr>
      </p:pic>
      <p:pic>
        <p:nvPicPr>
          <p:cNvPr id="14345" name="Picture 9" descr="zsasz"/>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0" y="2924944"/>
            <a:ext cx="914400" cy="828675"/>
          </a:xfrm>
          <a:prstGeom prst="rect">
            <a:avLst/>
          </a:prstGeom>
          <a:noFill/>
        </p:spPr>
      </p:pic>
      <p:pic>
        <p:nvPicPr>
          <p:cNvPr id="14346" name="Picture 10" descr="zsasz"/>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611560" y="3645024"/>
            <a:ext cx="576262" cy="522288"/>
          </a:xfrm>
          <a:prstGeom prst="rect">
            <a:avLst/>
          </a:prstGeom>
          <a:noFill/>
        </p:spPr>
      </p:pic>
      <p:pic>
        <p:nvPicPr>
          <p:cNvPr id="14347" name="Picture 11" descr="easter-basket-eggs"/>
          <p:cNvPicPr>
            <a:picLocks noChangeAspect="1" noChangeArrowheads="1"/>
          </p:cNvPicPr>
          <p:nvPr/>
        </p:nvPicPr>
        <p:blipFill>
          <a:blip r:embed="rId6" cstate="print"/>
          <a:srcRect/>
          <a:stretch>
            <a:fillRect/>
          </a:stretch>
        </p:blipFill>
        <p:spPr bwMode="auto">
          <a:xfrm>
            <a:off x="4860032" y="2708920"/>
            <a:ext cx="1397000" cy="1781175"/>
          </a:xfrm>
          <a:prstGeom prst="rect">
            <a:avLst/>
          </a:prstGeom>
          <a:noFill/>
        </p:spPr>
      </p:pic>
      <p:sp>
        <p:nvSpPr>
          <p:cNvPr id="14348" name="Rectangle 12"/>
          <p:cNvSpPr>
            <a:spLocks noChangeArrowheads="1"/>
          </p:cNvSpPr>
          <p:nvPr/>
        </p:nvSpPr>
        <p:spPr bwMode="auto">
          <a:xfrm>
            <a:off x="0" y="4725144"/>
            <a:ext cx="9144000" cy="2132856"/>
          </a:xfrm>
          <a:prstGeom prst="rect">
            <a:avLst/>
          </a:prstGeom>
          <a:gradFill rotWithShape="1">
            <a:gsLst>
              <a:gs pos="0">
                <a:srgbClr val="99FF33">
                  <a:alpha val="52000"/>
                </a:srgbClr>
              </a:gs>
              <a:gs pos="100000">
                <a:srgbClr val="99FF33">
                  <a:gamma/>
                  <a:shade val="46275"/>
                  <a:invGamma/>
                  <a:alpha val="49001"/>
                </a:srgbClr>
              </a:gs>
            </a:gsLst>
            <a:lin ang="5400000" scaled="1"/>
          </a:gradFill>
          <a:ln w="9525">
            <a:noFill/>
            <a:miter lim="800000"/>
            <a:headEnd/>
            <a:tailEnd/>
          </a:ln>
          <a:effectLst/>
        </p:spPr>
        <p:txBody>
          <a:bodyPr wrap="none" anchor="ctr"/>
          <a:lstStyle/>
          <a:p>
            <a:r>
              <a:rPr lang="lt-LT" sz="3600" b="1" dirty="0"/>
              <a:t>Debesis iš pykčio </a:t>
            </a:r>
            <a:r>
              <a:rPr lang="lt-LT" sz="3600" b="1" dirty="0" smtClean="0"/>
              <a:t>sprogo </a:t>
            </a:r>
            <a:r>
              <a:rPr lang="lt-LT" sz="3600" b="1" dirty="0"/>
              <a:t>ir išsisklaidė</a:t>
            </a:r>
            <a:r>
              <a:rPr lang="lt-LT" sz="3600" b="1" dirty="0" smtClean="0"/>
              <a:t>, o</a:t>
            </a:r>
            <a:r>
              <a:rPr lang="en-US" sz="3600" b="1" dirty="0" smtClean="0"/>
              <a:t> </a:t>
            </a:r>
            <a:r>
              <a:rPr lang="en-US" sz="3600" b="1" dirty="0" err="1" smtClean="0"/>
              <a:t>saul</a:t>
            </a:r>
            <a:r>
              <a:rPr lang="lt-LT" sz="3600" b="1" dirty="0" smtClean="0"/>
              <a:t>ės </a:t>
            </a:r>
          </a:p>
          <a:p>
            <a:r>
              <a:rPr lang="lt-LT" sz="3600" b="1" dirty="0" smtClean="0"/>
              <a:t>zuikučiai </a:t>
            </a:r>
            <a:r>
              <a:rPr lang="lt-LT" sz="3600" b="1" dirty="0"/>
              <a:t>pasipylė į žemę </a:t>
            </a:r>
            <a:r>
              <a:rPr lang="lt-LT" sz="3600" b="1" dirty="0" smtClean="0"/>
              <a:t>padėkoti </a:t>
            </a:r>
            <a:r>
              <a:rPr lang="lt-LT" sz="3600" b="1" dirty="0"/>
              <a:t>savo </a:t>
            </a:r>
            <a:endParaRPr lang="lt-LT" sz="3600" b="1" dirty="0" smtClean="0"/>
          </a:p>
          <a:p>
            <a:r>
              <a:rPr lang="lt-LT" sz="3600" b="1" dirty="0" smtClean="0"/>
              <a:t>draugams  kiškiams, juos </a:t>
            </a:r>
            <a:r>
              <a:rPr lang="lt-LT" sz="3600" b="1" dirty="0"/>
              <a:t>pavadavusiems </a:t>
            </a:r>
            <a:endParaRPr lang="lt-LT" sz="3600" b="1" dirty="0" smtClean="0"/>
          </a:p>
          <a:p>
            <a:r>
              <a:rPr lang="lt-LT" sz="3600" b="1" dirty="0" smtClean="0"/>
              <a:t>ir </a:t>
            </a:r>
            <a:r>
              <a:rPr lang="lt-LT" sz="3600" b="1" dirty="0"/>
              <a:t>išgelbėjusiems </a:t>
            </a:r>
            <a:r>
              <a:rPr lang="lt-LT" sz="3600" b="1" dirty="0" smtClean="0"/>
              <a:t>Velykas.</a:t>
            </a:r>
            <a:endParaRPr lang="lt-LT" sz="3600" b="1" dirty="0"/>
          </a:p>
        </p:txBody>
      </p:sp>
      <p:pic>
        <p:nvPicPr>
          <p:cNvPr id="14356" name="Picture 20" descr="c991f5993827"/>
          <p:cNvPicPr>
            <a:picLocks noChangeAspect="1" noChangeArrowheads="1" noCrop="1"/>
          </p:cNvPicPr>
          <p:nvPr/>
        </p:nvPicPr>
        <p:blipFill>
          <a:blip r:embed="rId7" cstate="print"/>
          <a:srcRect/>
          <a:stretch>
            <a:fillRect/>
          </a:stretch>
        </p:blipFill>
        <p:spPr bwMode="auto">
          <a:xfrm>
            <a:off x="3275856" y="2996952"/>
            <a:ext cx="1079500" cy="1042987"/>
          </a:xfrm>
          <a:prstGeom prst="rect">
            <a:avLst/>
          </a:prstGeom>
          <a:noFill/>
        </p:spPr>
      </p:pic>
      <p:pic>
        <p:nvPicPr>
          <p:cNvPr id="14357" name="Picture 21" descr="easter_041"/>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1691680" y="2852936"/>
            <a:ext cx="933450" cy="1404938"/>
          </a:xfrm>
          <a:prstGeom prst="rect">
            <a:avLst/>
          </a:prstGeom>
          <a:noFill/>
        </p:spPr>
      </p:pic>
      <p:pic>
        <p:nvPicPr>
          <p:cNvPr id="16" name="Picture 2" descr="http://0.tqn.com/d/webclipart/1/0/d/9/5/Easter-Bunny-with-Basket.png"/>
          <p:cNvPicPr>
            <a:picLocks noChangeAspect="1" noChangeArrowheads="1"/>
          </p:cNvPicPr>
          <p:nvPr/>
        </p:nvPicPr>
        <p:blipFill>
          <a:blip r:embed="rId9" cstate="print"/>
          <a:srcRect/>
          <a:stretch>
            <a:fillRect/>
          </a:stretch>
        </p:blipFill>
        <p:spPr bwMode="auto">
          <a:xfrm>
            <a:off x="6911752" y="2420888"/>
            <a:ext cx="2232248" cy="2277056"/>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C:\Users\User\Pictures\fonai\0_637f6_c2c774c1_L.png"/>
          <p:cNvPicPr>
            <a:picLocks noChangeAspect="1" noChangeArrowheads="1"/>
          </p:cNvPicPr>
          <p:nvPr/>
        </p:nvPicPr>
        <p:blipFill>
          <a:blip r:embed="rId2" cstate="print">
            <a:lum bright="10000"/>
          </a:blip>
          <a:srcRect/>
          <a:stretch>
            <a:fillRect/>
          </a:stretch>
        </p:blipFill>
        <p:spPr bwMode="auto">
          <a:xfrm>
            <a:off x="0" y="0"/>
            <a:ext cx="9144000" cy="5320591"/>
          </a:xfrm>
          <a:prstGeom prst="rect">
            <a:avLst/>
          </a:prstGeom>
          <a:noFill/>
        </p:spPr>
      </p:pic>
      <p:sp>
        <p:nvSpPr>
          <p:cNvPr id="16386" name="AutoShape 2"/>
          <p:cNvSpPr>
            <a:spLocks noChangeArrowheads="1"/>
          </p:cNvSpPr>
          <p:nvPr/>
        </p:nvSpPr>
        <p:spPr bwMode="auto">
          <a:xfrm flipV="1">
            <a:off x="0" y="4076700"/>
            <a:ext cx="9144000" cy="2781300"/>
          </a:xfrm>
          <a:prstGeom prst="flowChartDocument">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endParaRPr lang="lt-LT"/>
          </a:p>
        </p:txBody>
      </p:sp>
      <p:pic>
        <p:nvPicPr>
          <p:cNvPr id="16387" name="Picture 3" descr="saulė"/>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908175" y="333375"/>
            <a:ext cx="2428875" cy="2428875"/>
          </a:xfrm>
          <a:prstGeom prst="rect">
            <a:avLst/>
          </a:prstGeom>
          <a:noFill/>
        </p:spPr>
      </p:pic>
      <p:pic>
        <p:nvPicPr>
          <p:cNvPr id="16389" name="Picture 5" descr="blume_348"/>
          <p:cNvPicPr>
            <a:picLocks noChangeAspect="1" noChangeArrowheads="1" noCrop="1"/>
          </p:cNvPicPr>
          <p:nvPr/>
        </p:nvPicPr>
        <p:blipFill>
          <a:blip r:embed="rId4" cstate="print"/>
          <a:srcRect/>
          <a:stretch>
            <a:fillRect/>
          </a:stretch>
        </p:blipFill>
        <p:spPr bwMode="auto">
          <a:xfrm>
            <a:off x="1331913" y="4365625"/>
            <a:ext cx="857250" cy="476250"/>
          </a:xfrm>
          <a:prstGeom prst="rect">
            <a:avLst/>
          </a:prstGeom>
          <a:noFill/>
        </p:spPr>
      </p:pic>
      <p:pic>
        <p:nvPicPr>
          <p:cNvPr id="16390" name="Picture 6" descr="blume_348"/>
          <p:cNvPicPr>
            <a:picLocks noChangeAspect="1" noChangeArrowheads="1" noCrop="1"/>
          </p:cNvPicPr>
          <p:nvPr/>
        </p:nvPicPr>
        <p:blipFill>
          <a:blip r:embed="rId4" cstate="print"/>
          <a:srcRect/>
          <a:stretch>
            <a:fillRect/>
          </a:stretch>
        </p:blipFill>
        <p:spPr bwMode="auto">
          <a:xfrm>
            <a:off x="4499992" y="5229200"/>
            <a:ext cx="857250" cy="476250"/>
          </a:xfrm>
          <a:prstGeom prst="rect">
            <a:avLst/>
          </a:prstGeom>
          <a:noFill/>
        </p:spPr>
      </p:pic>
      <p:pic>
        <p:nvPicPr>
          <p:cNvPr id="16391" name="Picture 7" descr="blume_348"/>
          <p:cNvPicPr>
            <a:picLocks noChangeAspect="1" noChangeArrowheads="1" noCrop="1"/>
          </p:cNvPicPr>
          <p:nvPr/>
        </p:nvPicPr>
        <p:blipFill>
          <a:blip r:embed="rId4" cstate="print"/>
          <a:srcRect/>
          <a:stretch>
            <a:fillRect/>
          </a:stretch>
        </p:blipFill>
        <p:spPr bwMode="auto">
          <a:xfrm>
            <a:off x="0" y="3861048"/>
            <a:ext cx="857250" cy="476250"/>
          </a:xfrm>
          <a:prstGeom prst="rect">
            <a:avLst/>
          </a:prstGeom>
          <a:noFill/>
        </p:spPr>
      </p:pic>
      <p:pic>
        <p:nvPicPr>
          <p:cNvPr id="16392" name="Picture 8" descr="zsasz"/>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684213" y="5373688"/>
            <a:ext cx="914400" cy="828675"/>
          </a:xfrm>
          <a:prstGeom prst="rect">
            <a:avLst/>
          </a:prstGeom>
          <a:noFill/>
        </p:spPr>
      </p:pic>
      <p:pic>
        <p:nvPicPr>
          <p:cNvPr id="16393" name="Picture 9" descr="zsasz"/>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8229600" y="4365104"/>
            <a:ext cx="914400" cy="828675"/>
          </a:xfrm>
          <a:prstGeom prst="rect">
            <a:avLst/>
          </a:prstGeom>
          <a:noFill/>
        </p:spPr>
      </p:pic>
      <p:pic>
        <p:nvPicPr>
          <p:cNvPr id="16394" name="Picture 10" descr="zsasz"/>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916238" y="4508500"/>
            <a:ext cx="576262" cy="522288"/>
          </a:xfrm>
          <a:prstGeom prst="rect">
            <a:avLst/>
          </a:prstGeom>
          <a:noFill/>
        </p:spPr>
      </p:pic>
      <p:sp>
        <p:nvSpPr>
          <p:cNvPr id="16395" name="Rectangle 11"/>
          <p:cNvSpPr>
            <a:spLocks noChangeArrowheads="1"/>
          </p:cNvSpPr>
          <p:nvPr/>
        </p:nvSpPr>
        <p:spPr bwMode="auto">
          <a:xfrm>
            <a:off x="0" y="5733256"/>
            <a:ext cx="9144000" cy="1124744"/>
          </a:xfrm>
          <a:prstGeom prst="rect">
            <a:avLst/>
          </a:prstGeom>
          <a:gradFill rotWithShape="1">
            <a:gsLst>
              <a:gs pos="0">
                <a:srgbClr val="99FF33">
                  <a:alpha val="39999"/>
                </a:srgbClr>
              </a:gs>
              <a:gs pos="100000">
                <a:srgbClr val="99FF33">
                  <a:gamma/>
                  <a:shade val="46275"/>
                  <a:invGamma/>
                  <a:alpha val="17000"/>
                </a:srgbClr>
              </a:gs>
            </a:gsLst>
            <a:lin ang="5400000" scaled="1"/>
          </a:gradFill>
          <a:ln w="9525">
            <a:noFill/>
            <a:miter lim="800000"/>
            <a:headEnd/>
            <a:tailEnd/>
          </a:ln>
          <a:effectLst/>
        </p:spPr>
        <p:txBody>
          <a:bodyPr wrap="none" anchor="ctr"/>
          <a:lstStyle/>
          <a:p>
            <a:r>
              <a:rPr lang="lt-LT" sz="4000" dirty="0">
                <a:latin typeface="+mj-lt"/>
              </a:rPr>
              <a:t> </a:t>
            </a:r>
            <a:r>
              <a:rPr lang="lt-LT" sz="4000" b="1" dirty="0">
                <a:latin typeface="+mj-lt"/>
              </a:rPr>
              <a:t>Ryte maži vaikučiai, išbėgę į lauką, </a:t>
            </a:r>
            <a:endParaRPr lang="lt-LT" sz="4000" b="1" dirty="0" smtClean="0">
              <a:latin typeface="+mj-lt"/>
            </a:endParaRPr>
          </a:p>
          <a:p>
            <a:r>
              <a:rPr lang="lt-LT" sz="4000" b="1" dirty="0" smtClean="0">
                <a:latin typeface="+mj-lt"/>
              </a:rPr>
              <a:t>rado </a:t>
            </a:r>
            <a:r>
              <a:rPr lang="lt-LT" sz="4000" b="1" dirty="0">
                <a:latin typeface="+mj-lt"/>
              </a:rPr>
              <a:t>krūvas gražiausių margučių.</a:t>
            </a:r>
          </a:p>
        </p:txBody>
      </p:sp>
      <p:pic>
        <p:nvPicPr>
          <p:cNvPr id="16397" name="Picture 13" descr="677"/>
          <p:cNvPicPr>
            <a:picLocks noChangeAspect="1" noChangeArrowheads="1"/>
          </p:cNvPicPr>
          <p:nvPr/>
        </p:nvPicPr>
        <p:blipFill>
          <a:blip r:embed="rId6" cstate="print"/>
          <a:srcRect/>
          <a:stretch>
            <a:fillRect/>
          </a:stretch>
        </p:blipFill>
        <p:spPr bwMode="auto">
          <a:xfrm>
            <a:off x="6876256" y="3861048"/>
            <a:ext cx="676275" cy="1228725"/>
          </a:xfrm>
          <a:prstGeom prst="rect">
            <a:avLst/>
          </a:prstGeom>
          <a:noFill/>
        </p:spPr>
      </p:pic>
      <p:pic>
        <p:nvPicPr>
          <p:cNvPr id="16398" name="Picture 14" descr="easter-basket-eggs"/>
          <p:cNvPicPr>
            <a:picLocks noChangeAspect="1" noChangeArrowheads="1"/>
          </p:cNvPicPr>
          <p:nvPr/>
        </p:nvPicPr>
        <p:blipFill>
          <a:blip r:embed="rId7" cstate="print"/>
          <a:srcRect/>
          <a:stretch>
            <a:fillRect/>
          </a:stretch>
        </p:blipFill>
        <p:spPr bwMode="auto">
          <a:xfrm>
            <a:off x="4211960" y="3933056"/>
            <a:ext cx="1152128" cy="1468963"/>
          </a:xfrm>
          <a:prstGeom prst="rect">
            <a:avLst/>
          </a:prstGeom>
          <a:noFill/>
        </p:spPr>
      </p:pic>
      <p:pic>
        <p:nvPicPr>
          <p:cNvPr id="16399" name="Picture 15" descr="d2a52dd7bb8c929f2154b971c99b34f2"/>
          <p:cNvPicPr>
            <a:picLocks noChangeAspect="1" noChangeArrowheads="1" noCrop="1"/>
          </p:cNvPicPr>
          <p:nvPr/>
        </p:nvPicPr>
        <p:blipFill>
          <a:blip r:embed="rId8" cstate="print"/>
          <a:srcRect/>
          <a:stretch>
            <a:fillRect/>
          </a:stretch>
        </p:blipFill>
        <p:spPr bwMode="auto">
          <a:xfrm>
            <a:off x="1258888" y="3284538"/>
            <a:ext cx="762000" cy="1228725"/>
          </a:xfrm>
          <a:prstGeom prst="rect">
            <a:avLst/>
          </a:prstGeom>
          <a:noFill/>
        </p:spPr>
      </p:pic>
      <p:pic>
        <p:nvPicPr>
          <p:cNvPr id="16400" name="Picture 16" descr="7861d15cc21e"/>
          <p:cNvPicPr>
            <a:picLocks noChangeAspect="1" noChangeArrowheads="1" noCrop="1"/>
          </p:cNvPicPr>
          <p:nvPr/>
        </p:nvPicPr>
        <p:blipFill>
          <a:blip r:embed="rId9" cstate="print"/>
          <a:srcRect/>
          <a:stretch>
            <a:fillRect/>
          </a:stretch>
        </p:blipFill>
        <p:spPr bwMode="auto">
          <a:xfrm>
            <a:off x="1763713" y="4292600"/>
            <a:ext cx="1357312" cy="679450"/>
          </a:xfrm>
          <a:prstGeom prst="rect">
            <a:avLst/>
          </a:prstGeom>
          <a:noFill/>
        </p:spPr>
      </p:pic>
      <p:pic>
        <p:nvPicPr>
          <p:cNvPr id="16401" name="Picture 17" descr="7861d15cc21e"/>
          <p:cNvPicPr>
            <a:picLocks noChangeAspect="1" noChangeArrowheads="1" noCrop="1"/>
          </p:cNvPicPr>
          <p:nvPr/>
        </p:nvPicPr>
        <p:blipFill>
          <a:blip r:embed="rId9" cstate="print"/>
          <a:srcRect/>
          <a:stretch>
            <a:fillRect/>
          </a:stretch>
        </p:blipFill>
        <p:spPr bwMode="auto">
          <a:xfrm>
            <a:off x="5580112" y="4797152"/>
            <a:ext cx="1428750" cy="714375"/>
          </a:xfrm>
          <a:prstGeom prst="rect">
            <a:avLst/>
          </a:prstGeom>
          <a:noFill/>
        </p:spPr>
      </p:pic>
      <p:pic>
        <p:nvPicPr>
          <p:cNvPr id="16402" name="Picture 18" descr="as"/>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0" y="4293096"/>
            <a:ext cx="1223963" cy="1736725"/>
          </a:xfrm>
          <a:prstGeom prst="rect">
            <a:avLst/>
          </a:prstGeom>
          <a:noFill/>
        </p:spPr>
      </p:pic>
      <p:pic>
        <p:nvPicPr>
          <p:cNvPr id="16403" name="Picture 19" descr="18"/>
          <p:cNvPicPr>
            <a:picLocks noChangeAspect="1" noChangeArrowheads="1"/>
          </p:cNvPicPr>
          <p:nvPr/>
        </p:nvPicPr>
        <p:blipFill>
          <a:blip r:embed="rId11" cstate="print"/>
          <a:srcRect/>
          <a:stretch>
            <a:fillRect/>
          </a:stretch>
        </p:blipFill>
        <p:spPr bwMode="auto">
          <a:xfrm>
            <a:off x="5076056" y="2996952"/>
            <a:ext cx="828675" cy="1123950"/>
          </a:xfrm>
          <a:prstGeom prst="rect">
            <a:avLst/>
          </a:prstGeom>
          <a:noFill/>
        </p:spPr>
      </p:pic>
      <p:pic>
        <p:nvPicPr>
          <p:cNvPr id="16404" name="Picture 20" descr="children5"/>
          <p:cNvPicPr>
            <a:picLocks noChangeAspect="1" noChangeArrowheads="1" noCrop="1"/>
          </p:cNvPicPr>
          <p:nvPr/>
        </p:nvPicPr>
        <p:blipFill>
          <a:blip r:embed="rId12" cstate="print"/>
          <a:srcRect/>
          <a:stretch>
            <a:fillRect/>
          </a:stretch>
        </p:blipFill>
        <p:spPr bwMode="auto">
          <a:xfrm>
            <a:off x="7596336" y="3284984"/>
            <a:ext cx="952500" cy="1352550"/>
          </a:xfrm>
          <a:prstGeom prst="rect">
            <a:avLst/>
          </a:prstGeom>
          <a:noFill/>
        </p:spPr>
      </p:pic>
      <p:pic>
        <p:nvPicPr>
          <p:cNvPr id="16405" name="Picture 21" descr="7861d15cc21e"/>
          <p:cNvPicPr>
            <a:picLocks noChangeAspect="1" noChangeArrowheads="1" noCrop="1"/>
          </p:cNvPicPr>
          <p:nvPr/>
        </p:nvPicPr>
        <p:blipFill>
          <a:blip r:embed="rId9" cstate="print"/>
          <a:srcRect/>
          <a:stretch>
            <a:fillRect/>
          </a:stretch>
        </p:blipFill>
        <p:spPr bwMode="auto">
          <a:xfrm>
            <a:off x="2843808" y="3717032"/>
            <a:ext cx="1428750" cy="714375"/>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grpSp>
        <p:nvGrpSpPr>
          <p:cNvPr id="2" name="Grupė 1"/>
          <p:cNvGrpSpPr/>
          <p:nvPr/>
        </p:nvGrpSpPr>
        <p:grpSpPr>
          <a:xfrm>
            <a:off x="3923928" y="0"/>
            <a:ext cx="1368152" cy="1440160"/>
            <a:chOff x="6588224" y="2317589"/>
            <a:chExt cx="964388" cy="965404"/>
          </a:xfrm>
        </p:grpSpPr>
        <p:pic>
          <p:nvPicPr>
            <p:cNvPr id="3" name="Picture 5" descr="C:\Users\User\Pictures\velykos\saulute_73.png"/>
            <p:cNvPicPr>
              <a:picLocks noChangeAspect="1" noChangeArrowheads="1"/>
            </p:cNvPicPr>
            <p:nvPr/>
          </p:nvPicPr>
          <p:blipFill>
            <a:blip r:embed="rId2" cstate="print"/>
            <a:srcRect r="4337" b="7340"/>
            <a:stretch>
              <a:fillRect/>
            </a:stretch>
          </p:blipFill>
          <p:spPr bwMode="auto">
            <a:xfrm>
              <a:off x="6588224" y="2348880"/>
              <a:ext cx="964388" cy="934113"/>
            </a:xfrm>
            <a:prstGeom prst="rect">
              <a:avLst/>
            </a:prstGeom>
            <a:noFill/>
          </p:spPr>
        </p:pic>
        <p:pic>
          <p:nvPicPr>
            <p:cNvPr id="4" name="Picture 6" descr="C:\Users\User\Pictures\velykos\Skirtumai.jpg"/>
            <p:cNvPicPr>
              <a:picLocks noChangeAspect="1" noChangeArrowheads="1"/>
            </p:cNvPicPr>
            <p:nvPr/>
          </p:nvPicPr>
          <p:blipFill>
            <a:blip r:embed="rId3" cstate="print">
              <a:clrChange>
                <a:clrFrom>
                  <a:srgbClr val="FFFFFF"/>
                </a:clrFrom>
                <a:clrTo>
                  <a:srgbClr val="FFFFFF">
                    <a:alpha val="0"/>
                  </a:srgbClr>
                </a:clrTo>
              </a:clrChange>
            </a:blip>
            <a:srcRect l="4304" t="14109" r="54084" b="38107"/>
            <a:stretch>
              <a:fillRect/>
            </a:stretch>
          </p:blipFill>
          <p:spPr bwMode="auto">
            <a:xfrm>
              <a:off x="6675896" y="2317589"/>
              <a:ext cx="847493" cy="778551"/>
            </a:xfrm>
            <a:prstGeom prst="rect">
              <a:avLst/>
            </a:prstGeom>
            <a:noFill/>
          </p:spPr>
        </p:pic>
      </p:grpSp>
      <p:sp>
        <p:nvSpPr>
          <p:cNvPr id="5" name="Antraštė 4"/>
          <p:cNvSpPr>
            <a:spLocks noGrp="1"/>
          </p:cNvSpPr>
          <p:nvPr>
            <p:ph type="title"/>
          </p:nvPr>
        </p:nvSpPr>
        <p:spPr>
          <a:xfrm>
            <a:off x="0" y="1052736"/>
            <a:ext cx="9144000" cy="5805264"/>
          </a:xfrm>
        </p:spPr>
        <p:txBody>
          <a:bodyPr numCol="1">
            <a:normAutofit fontScale="90000"/>
          </a:bodyPr>
          <a:lstStyle/>
          <a:p>
            <a:pPr indent="365125" algn="l"/>
            <a:r>
              <a:rPr lang="lt-LT" sz="2700" dirty="0" smtClean="0"/>
              <a:t> </a:t>
            </a:r>
            <a:br>
              <a:rPr lang="lt-LT" sz="2700" dirty="0" smtClean="0"/>
            </a:br>
            <a:r>
              <a:rPr lang="lt-LT" sz="2700" dirty="0" smtClean="0"/>
              <a:t/>
            </a:r>
            <a:br>
              <a:rPr lang="lt-LT" sz="2700" dirty="0" smtClean="0"/>
            </a:br>
            <a:r>
              <a:rPr lang="lt-LT" sz="2700" dirty="0" smtClean="0"/>
              <a:t/>
            </a:r>
            <a:br>
              <a:rPr lang="lt-LT" sz="2700" dirty="0" smtClean="0"/>
            </a:br>
            <a:r>
              <a:rPr lang="lt-LT" sz="2700" dirty="0" smtClean="0"/>
              <a:t>   </a:t>
            </a:r>
            <a:br>
              <a:rPr lang="lt-LT" sz="2700" dirty="0" smtClean="0"/>
            </a:br>
            <a:r>
              <a:rPr lang="lt-LT" sz="2700" dirty="0" smtClean="0"/>
              <a:t/>
            </a:r>
            <a:br>
              <a:rPr lang="lt-LT" sz="2700" dirty="0" smtClean="0"/>
            </a:br>
            <a:r>
              <a:rPr lang="lt-LT" sz="2700" dirty="0" smtClean="0"/>
              <a:t/>
            </a:r>
            <a:br>
              <a:rPr lang="lt-LT" sz="2700" dirty="0" smtClean="0"/>
            </a:br>
            <a:r>
              <a:rPr lang="lt-LT" sz="2700" dirty="0" smtClean="0"/>
              <a:t/>
            </a:r>
            <a:br>
              <a:rPr lang="lt-LT" sz="2700" dirty="0" smtClean="0"/>
            </a:br>
            <a:r>
              <a:rPr lang="lt-LT" sz="2700" dirty="0" smtClean="0"/>
              <a:t/>
            </a:r>
            <a:br>
              <a:rPr lang="lt-LT" sz="2700" dirty="0" smtClean="0"/>
            </a:br>
            <a:r>
              <a:rPr lang="lt-LT" sz="2700" dirty="0" smtClean="0"/>
              <a:t>  </a:t>
            </a:r>
            <a:br>
              <a:rPr lang="lt-LT" sz="2700" dirty="0" smtClean="0"/>
            </a:br>
            <a:r>
              <a:rPr lang="lt-LT" sz="4000" dirty="0" smtClean="0"/>
              <a:t>   </a:t>
            </a:r>
            <a:r>
              <a:rPr lang="en-US" sz="4000" dirty="0" smtClean="0"/>
              <a:t> </a:t>
            </a:r>
            <a:r>
              <a:rPr lang="lt-LT" sz="3600" b="1" dirty="0" smtClean="0"/>
              <a:t>Mes jums papasakojom labai gražią istoriją. </a:t>
            </a:r>
            <a:br>
              <a:rPr lang="lt-LT" sz="3600" b="1" dirty="0" smtClean="0"/>
            </a:br>
            <a:r>
              <a:rPr lang="en-US" sz="3600" b="1" dirty="0" smtClean="0"/>
              <a:t>    </a:t>
            </a:r>
            <a:r>
              <a:rPr lang="lt-LT" sz="3600" b="1" dirty="0" smtClean="0"/>
              <a:t>O dabar, mokiniai, mes užduosime klausimus, kuriuos atsakydami naudosite pelytes. Susitarkime, kad visi laikysitės</a:t>
            </a:r>
            <a:r>
              <a:rPr lang="en-US" sz="3600" b="1" dirty="0" smtClean="0"/>
              <a:t> </a:t>
            </a:r>
            <a:r>
              <a:rPr lang="lt-LT" sz="3600" b="1" dirty="0" smtClean="0"/>
              <a:t>bendrų taisyklių:</a:t>
            </a:r>
            <a:br>
              <a:rPr lang="lt-LT" sz="3600" b="1" dirty="0" smtClean="0"/>
            </a:br>
            <a:r>
              <a:rPr lang="lt-LT" sz="4000" dirty="0" smtClean="0"/>
              <a:t>          </a:t>
            </a:r>
            <a:r>
              <a:rPr lang="en-US" sz="4000" dirty="0" smtClean="0"/>
              <a:t/>
            </a:r>
            <a:br>
              <a:rPr lang="en-US" sz="4000" dirty="0" smtClean="0"/>
            </a:br>
            <a:r>
              <a:rPr lang="en-US" sz="4000" dirty="0" smtClean="0"/>
              <a:t>    </a:t>
            </a:r>
            <a:r>
              <a:rPr lang="lt-LT" sz="3600" b="1" dirty="0" smtClean="0"/>
              <a:t>Kol mokytoja skaitys klausimą, jūs savo pelyčių ženkliukus laikysite pas mane.</a:t>
            </a:r>
            <a:br>
              <a:rPr lang="lt-LT" sz="3600" b="1" dirty="0" smtClean="0"/>
            </a:br>
            <a:r>
              <a:rPr lang="lt-LT" sz="3600" b="1" dirty="0" smtClean="0"/>
              <a:t>    Kai mokytoja ištars sutartą žodį, ar parodys ženklą, visi pažymėsite savo atsakymą.</a:t>
            </a:r>
            <a:br>
              <a:rPr lang="lt-LT" sz="3600" b="1" dirty="0" smtClean="0"/>
            </a:br>
            <a:r>
              <a:rPr lang="lt-LT" sz="3600" b="1" dirty="0" smtClean="0"/>
              <a:t>                               </a:t>
            </a:r>
            <a:r>
              <a:rPr lang="en-US" sz="3600" b="1" dirty="0" smtClean="0"/>
              <a:t>                                     </a:t>
            </a:r>
            <a:r>
              <a:rPr lang="lt-LT" sz="3600" b="1" dirty="0" smtClean="0"/>
              <a:t>Sėkmės</a:t>
            </a:r>
            <a:r>
              <a:rPr lang="en-US" sz="3600" b="1" dirty="0" smtClean="0"/>
              <a:t>!</a:t>
            </a:r>
            <a:r>
              <a:rPr lang="lt-LT" sz="2700" dirty="0" smtClean="0"/>
              <a:t/>
            </a:r>
            <a:br>
              <a:rPr lang="lt-LT" sz="2700" dirty="0" smtClean="0"/>
            </a:br>
            <a:r>
              <a:rPr lang="lt-LT" sz="2700" dirty="0" smtClean="0"/>
              <a:t/>
            </a:r>
            <a:br>
              <a:rPr lang="lt-LT" sz="2700" dirty="0" smtClean="0"/>
            </a:br>
            <a:r>
              <a:rPr lang="lt-LT" sz="2700" dirty="0" smtClean="0"/>
              <a:t/>
            </a:r>
            <a:br>
              <a:rPr lang="lt-LT" sz="2700" dirty="0" smtClean="0"/>
            </a:br>
            <a:r>
              <a:rPr lang="lt-LT" sz="2700" dirty="0" smtClean="0"/>
              <a:t/>
            </a:r>
            <a:br>
              <a:rPr lang="lt-LT" sz="2700" dirty="0" smtClean="0"/>
            </a:br>
            <a:r>
              <a:rPr lang="lt-LT" sz="2700" dirty="0" smtClean="0"/>
              <a:t>       </a:t>
            </a:r>
            <a:br>
              <a:rPr lang="lt-LT" sz="2700" dirty="0" smtClean="0"/>
            </a:br>
            <a:r>
              <a:rPr lang="lt-LT" sz="2700" dirty="0" smtClean="0"/>
              <a:t>   </a:t>
            </a:r>
            <a:br>
              <a:rPr lang="lt-LT" sz="2700" dirty="0" smtClean="0"/>
            </a:br>
            <a:r>
              <a:rPr lang="lt-LT" sz="2700" dirty="0" smtClean="0"/>
              <a:t/>
            </a:r>
            <a:br>
              <a:rPr lang="lt-LT" sz="2700" dirty="0" smtClean="0"/>
            </a:br>
            <a:r>
              <a:rPr lang="lt-LT" dirty="0" smtClean="0"/>
              <a:t/>
            </a:r>
            <a:br>
              <a:rPr lang="lt-LT" dirty="0" smtClean="0"/>
            </a:br>
            <a:r>
              <a:rPr lang="lt-LT" dirty="0" smtClean="0"/>
              <a:t>  </a:t>
            </a:r>
            <a:endParaRPr lang="lt-LT" dirty="0"/>
          </a:p>
        </p:txBody>
      </p:sp>
      <p:grpSp>
        <p:nvGrpSpPr>
          <p:cNvPr id="10" name="Grupė 9"/>
          <p:cNvGrpSpPr/>
          <p:nvPr/>
        </p:nvGrpSpPr>
        <p:grpSpPr>
          <a:xfrm>
            <a:off x="7668344" y="0"/>
            <a:ext cx="1224136" cy="1224136"/>
            <a:chOff x="6588224" y="2317589"/>
            <a:chExt cx="964388" cy="965404"/>
          </a:xfrm>
        </p:grpSpPr>
        <p:pic>
          <p:nvPicPr>
            <p:cNvPr id="11" name="Picture 5" descr="C:\Users\User\Pictures\velykos\saulute_73.png"/>
            <p:cNvPicPr>
              <a:picLocks noChangeAspect="1" noChangeArrowheads="1"/>
            </p:cNvPicPr>
            <p:nvPr/>
          </p:nvPicPr>
          <p:blipFill>
            <a:blip r:embed="rId2" cstate="print"/>
            <a:srcRect r="4337" b="7340"/>
            <a:stretch>
              <a:fillRect/>
            </a:stretch>
          </p:blipFill>
          <p:spPr bwMode="auto">
            <a:xfrm>
              <a:off x="6588224" y="2348880"/>
              <a:ext cx="964388" cy="934113"/>
            </a:xfrm>
            <a:prstGeom prst="rect">
              <a:avLst/>
            </a:prstGeom>
            <a:noFill/>
          </p:spPr>
        </p:pic>
        <p:pic>
          <p:nvPicPr>
            <p:cNvPr id="12" name="Picture 6" descr="C:\Users\User\Pictures\velykos\Skirtumai.jpg"/>
            <p:cNvPicPr>
              <a:picLocks noChangeAspect="1" noChangeArrowheads="1"/>
            </p:cNvPicPr>
            <p:nvPr/>
          </p:nvPicPr>
          <p:blipFill>
            <a:blip r:embed="rId3" cstate="print">
              <a:clrChange>
                <a:clrFrom>
                  <a:srgbClr val="FFFFFF"/>
                </a:clrFrom>
                <a:clrTo>
                  <a:srgbClr val="FFFFFF">
                    <a:alpha val="0"/>
                  </a:srgbClr>
                </a:clrTo>
              </a:clrChange>
            </a:blip>
            <a:srcRect l="4304" t="14109" r="54084" b="38107"/>
            <a:stretch>
              <a:fillRect/>
            </a:stretch>
          </p:blipFill>
          <p:spPr bwMode="auto">
            <a:xfrm>
              <a:off x="6675896" y="2317589"/>
              <a:ext cx="847493" cy="778551"/>
            </a:xfrm>
            <a:prstGeom prst="rect">
              <a:avLst/>
            </a:prstGeom>
            <a:noFill/>
          </p:spPr>
        </p:pic>
      </p:grpSp>
      <p:grpSp>
        <p:nvGrpSpPr>
          <p:cNvPr id="13" name="Grupė 12"/>
          <p:cNvGrpSpPr/>
          <p:nvPr/>
        </p:nvGrpSpPr>
        <p:grpSpPr>
          <a:xfrm>
            <a:off x="395536" y="0"/>
            <a:ext cx="1512168" cy="1385392"/>
            <a:chOff x="6588224" y="2317589"/>
            <a:chExt cx="964388" cy="965404"/>
          </a:xfrm>
        </p:grpSpPr>
        <p:pic>
          <p:nvPicPr>
            <p:cNvPr id="14" name="Picture 5" descr="C:\Users\User\Pictures\velykos\saulute_73.png"/>
            <p:cNvPicPr>
              <a:picLocks noChangeAspect="1" noChangeArrowheads="1"/>
            </p:cNvPicPr>
            <p:nvPr/>
          </p:nvPicPr>
          <p:blipFill>
            <a:blip r:embed="rId2" cstate="print"/>
            <a:srcRect r="4337" b="7340"/>
            <a:stretch>
              <a:fillRect/>
            </a:stretch>
          </p:blipFill>
          <p:spPr bwMode="auto">
            <a:xfrm>
              <a:off x="6588224" y="2348880"/>
              <a:ext cx="964388" cy="934113"/>
            </a:xfrm>
            <a:prstGeom prst="rect">
              <a:avLst/>
            </a:prstGeom>
            <a:noFill/>
          </p:spPr>
        </p:pic>
        <p:pic>
          <p:nvPicPr>
            <p:cNvPr id="15" name="Picture 6" descr="C:\Users\User\Pictures\velykos\Skirtumai.jpg"/>
            <p:cNvPicPr>
              <a:picLocks noChangeAspect="1" noChangeArrowheads="1"/>
            </p:cNvPicPr>
            <p:nvPr/>
          </p:nvPicPr>
          <p:blipFill>
            <a:blip r:embed="rId3" cstate="print">
              <a:clrChange>
                <a:clrFrom>
                  <a:srgbClr val="FFFFFF"/>
                </a:clrFrom>
                <a:clrTo>
                  <a:srgbClr val="FFFFFF">
                    <a:alpha val="0"/>
                  </a:srgbClr>
                </a:clrTo>
              </a:clrChange>
            </a:blip>
            <a:srcRect l="4304" t="14109" r="54084" b="38107"/>
            <a:stretch>
              <a:fillRect/>
            </a:stretch>
          </p:blipFill>
          <p:spPr bwMode="auto">
            <a:xfrm>
              <a:off x="6675896" y="2317589"/>
              <a:ext cx="847493" cy="778551"/>
            </a:xfrm>
            <a:prstGeom prst="rect">
              <a:avLst/>
            </a:prstGeom>
            <a:noFill/>
          </p:spPr>
        </p:pic>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39" name="Turinio vietos rezervavimo ženklas 38"/>
          <p:cNvSpPr>
            <a:spLocks noGrp="1"/>
          </p:cNvSpPr>
          <p:nvPr>
            <p:ph sz="quarter" idx="11"/>
          </p:nvPr>
        </p:nvSpPr>
        <p:spPr/>
        <p:txBody>
          <a:bodyPr>
            <a:normAutofit/>
          </a:bodyPr>
          <a:lstStyle/>
          <a:p>
            <a:r>
              <a:rPr lang="lt-LT" sz="4000" b="1" dirty="0" smtClean="0"/>
              <a:t>         Pavasarį </a:t>
            </a:r>
            <a:endParaRPr lang="lt-LT" sz="4000" b="1" dirty="0"/>
          </a:p>
        </p:txBody>
      </p:sp>
      <p:sp>
        <p:nvSpPr>
          <p:cNvPr id="40" name="Turinio vietos rezervavimo ženklas 39"/>
          <p:cNvSpPr>
            <a:spLocks noGrp="1"/>
          </p:cNvSpPr>
          <p:nvPr>
            <p:ph sz="quarter" idx="12"/>
          </p:nvPr>
        </p:nvSpPr>
        <p:spPr/>
        <p:txBody>
          <a:bodyPr>
            <a:normAutofit/>
          </a:bodyPr>
          <a:lstStyle/>
          <a:p>
            <a:r>
              <a:rPr lang="lt-LT" sz="4000" b="1" dirty="0" smtClean="0"/>
              <a:t>          Žiemą </a:t>
            </a:r>
            <a:endParaRPr lang="lt-LT" sz="4000" b="1" dirty="0"/>
          </a:p>
        </p:txBody>
      </p:sp>
      <p:sp>
        <p:nvSpPr>
          <p:cNvPr id="41" name="Turinio vietos rezervavimo ženklas 40"/>
          <p:cNvSpPr>
            <a:spLocks noGrp="1"/>
          </p:cNvSpPr>
          <p:nvPr>
            <p:ph sz="quarter" idx="13"/>
          </p:nvPr>
        </p:nvSpPr>
        <p:spPr/>
        <p:txBody>
          <a:bodyPr>
            <a:normAutofit/>
          </a:bodyPr>
          <a:lstStyle/>
          <a:p>
            <a:r>
              <a:rPr lang="lt-LT" sz="4000" b="1" dirty="0" smtClean="0"/>
              <a:t>          Vasarą </a:t>
            </a:r>
            <a:endParaRPr lang="lt-LT" sz="4000" b="1" dirty="0"/>
          </a:p>
        </p:txBody>
      </p:sp>
      <p:sp>
        <p:nvSpPr>
          <p:cNvPr id="42" name="Turinio vietos rezervavimo ženklas 41"/>
          <p:cNvSpPr>
            <a:spLocks noGrp="1"/>
          </p:cNvSpPr>
          <p:nvPr>
            <p:ph sz="quarter" idx="14"/>
          </p:nvPr>
        </p:nvSpPr>
        <p:spPr/>
        <p:txBody>
          <a:bodyPr>
            <a:normAutofit/>
          </a:bodyPr>
          <a:lstStyle/>
          <a:p>
            <a:r>
              <a:rPr lang="lt-LT" sz="4000" b="1" dirty="0" smtClean="0"/>
              <a:t>           Rudenį </a:t>
            </a:r>
            <a:endParaRPr lang="lt-LT" sz="4000" b="1" dirty="0"/>
          </a:p>
        </p:txBody>
      </p:sp>
      <p:sp>
        <p:nvSpPr>
          <p:cNvPr id="5" name="Antraštė 4"/>
          <p:cNvSpPr>
            <a:spLocks noGrp="1"/>
          </p:cNvSpPr>
          <p:nvPr>
            <p:ph type="title" idx="4294967295"/>
          </p:nvPr>
        </p:nvSpPr>
        <p:spPr>
          <a:xfrm>
            <a:off x="0" y="0"/>
            <a:ext cx="9144000" cy="1143000"/>
          </a:xfrm>
        </p:spPr>
        <p:txBody>
          <a:bodyPr/>
          <a:lstStyle/>
          <a:p>
            <a:r>
              <a:rPr lang="lt-LT" b="1" dirty="0" smtClean="0">
                <a:solidFill>
                  <a:srgbClr val="008000"/>
                </a:solidFill>
              </a:rPr>
              <a:t>Kokiu metų laiku nutiko ši istorija?</a:t>
            </a:r>
            <a:endParaRPr lang="lt-LT" b="1" dirty="0">
              <a:solidFill>
                <a:srgbClr val="008000"/>
              </a:solidFill>
            </a:endParaRPr>
          </a:p>
        </p:txBody>
      </p:sp>
      <p:pic>
        <p:nvPicPr>
          <p:cNvPr id="60" name="Paveikslėlis 59" descr="CorrectAnswerIndicator.png"/>
          <p:cNvPicPr>
            <a:picLocks/>
          </p:cNvPicPr>
          <p:nvPr>
            <p:custDataLst>
              <p:tags r:id="rId2"/>
            </p:custDataLst>
          </p:nvPr>
        </p:nvPicPr>
        <p:blipFill>
          <a:blip r:embed="rId4" cstate="print"/>
          <a:stretch>
            <a:fillRect/>
          </a:stretch>
        </p:blipFill>
        <p:spPr>
          <a:xfrm>
            <a:off x="155448" y="1249184"/>
            <a:ext cx="857250" cy="857250"/>
          </a:xfrm>
          <a:prstGeom prst="rect">
            <a:avLst/>
          </a:prstGeom>
        </p:spPr>
      </p:pic>
      <p:grpSp>
        <p:nvGrpSpPr>
          <p:cNvPr id="62" name="Grupė 61"/>
          <p:cNvGrpSpPr/>
          <p:nvPr/>
        </p:nvGrpSpPr>
        <p:grpSpPr>
          <a:xfrm>
            <a:off x="6804248" y="4221088"/>
            <a:ext cx="1512168" cy="1728192"/>
            <a:chOff x="6588224" y="2204864"/>
            <a:chExt cx="1008112" cy="1152128"/>
          </a:xfrm>
        </p:grpSpPr>
        <p:pic>
          <p:nvPicPr>
            <p:cNvPr id="63" name="Picture 5" descr="C:\Users\User\Pictures\velykos\saulute_73.png"/>
            <p:cNvPicPr>
              <a:picLocks noChangeAspect="1" noChangeArrowheads="1"/>
            </p:cNvPicPr>
            <p:nvPr/>
          </p:nvPicPr>
          <p:blipFill>
            <a:blip r:embed="rId5" cstate="print"/>
            <a:srcRect/>
            <a:stretch>
              <a:fillRect/>
            </a:stretch>
          </p:blipFill>
          <p:spPr bwMode="auto">
            <a:xfrm>
              <a:off x="6588224" y="2348880"/>
              <a:ext cx="1008112" cy="1008112"/>
            </a:xfrm>
            <a:prstGeom prst="rect">
              <a:avLst/>
            </a:prstGeom>
            <a:noFill/>
          </p:spPr>
        </p:pic>
        <p:pic>
          <p:nvPicPr>
            <p:cNvPr id="64" name="Picture 6" descr="C:\Users\User\Pictures\velykos\Skirtumai.jpg"/>
            <p:cNvPicPr>
              <a:picLocks noChangeAspect="1" noChangeArrowheads="1"/>
            </p:cNvPicPr>
            <p:nvPr/>
          </p:nvPicPr>
          <p:blipFill>
            <a:blip r:embed="rId6"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eksto vietos rezervavimo ženklas 1"/>
          <p:cNvSpPr>
            <a:spLocks noGrp="1"/>
          </p:cNvSpPr>
          <p:nvPr>
            <p:ph type="body" idx="10"/>
          </p:nvPr>
        </p:nvSpPr>
        <p:spPr>
          <a:xfrm>
            <a:off x="0" y="260648"/>
            <a:ext cx="9144000" cy="759180"/>
          </a:xfrm>
        </p:spPr>
        <p:txBody>
          <a:bodyPr>
            <a:noAutofit/>
          </a:bodyPr>
          <a:lstStyle/>
          <a:p>
            <a:r>
              <a:rPr lang="lt-LT" sz="4400" b="1" dirty="0" smtClean="0">
                <a:solidFill>
                  <a:srgbClr val="008000"/>
                </a:solidFill>
              </a:rPr>
              <a:t>Kokia šventė artėjo?</a:t>
            </a:r>
            <a:endParaRPr lang="lt-LT" sz="4400" b="1" dirty="0">
              <a:solidFill>
                <a:srgbClr val="008000"/>
              </a:solidFill>
            </a:endParaRPr>
          </a:p>
        </p:txBody>
      </p:sp>
      <p:sp>
        <p:nvSpPr>
          <p:cNvPr id="10" name="Turinio vietos rezervavimo ženklas 9"/>
          <p:cNvSpPr>
            <a:spLocks noGrp="1"/>
          </p:cNvSpPr>
          <p:nvPr>
            <p:ph sz="quarter" idx="11"/>
          </p:nvPr>
        </p:nvSpPr>
        <p:spPr/>
        <p:txBody>
          <a:bodyPr>
            <a:normAutofit/>
          </a:bodyPr>
          <a:lstStyle/>
          <a:p>
            <a:r>
              <a:rPr lang="lt-LT" sz="4000" b="1" dirty="0" smtClean="0"/>
              <a:t>       Užgavėnės  </a:t>
            </a:r>
            <a:endParaRPr lang="lt-LT" sz="4000" b="1" dirty="0"/>
          </a:p>
        </p:txBody>
      </p:sp>
      <p:sp>
        <p:nvSpPr>
          <p:cNvPr id="11" name="Turinio vietos rezervavimo ženklas 10"/>
          <p:cNvSpPr>
            <a:spLocks noGrp="1"/>
          </p:cNvSpPr>
          <p:nvPr>
            <p:ph sz="quarter" idx="12"/>
          </p:nvPr>
        </p:nvSpPr>
        <p:spPr/>
        <p:txBody>
          <a:bodyPr>
            <a:normAutofit/>
          </a:bodyPr>
          <a:lstStyle/>
          <a:p>
            <a:r>
              <a:rPr lang="lt-LT" sz="4000" b="1" dirty="0" smtClean="0"/>
              <a:t>         Velykos</a:t>
            </a:r>
            <a:endParaRPr lang="lt-LT" sz="4000" b="1" dirty="0"/>
          </a:p>
        </p:txBody>
      </p:sp>
      <p:sp>
        <p:nvSpPr>
          <p:cNvPr id="12" name="Turinio vietos rezervavimo ženklas 11"/>
          <p:cNvSpPr>
            <a:spLocks noGrp="1"/>
          </p:cNvSpPr>
          <p:nvPr>
            <p:ph sz="quarter" idx="13"/>
          </p:nvPr>
        </p:nvSpPr>
        <p:spPr/>
        <p:txBody>
          <a:bodyPr>
            <a:normAutofit/>
          </a:bodyPr>
          <a:lstStyle/>
          <a:p>
            <a:r>
              <a:rPr lang="lt-LT" sz="4000" b="1" dirty="0" smtClean="0"/>
              <a:t>          Kalėdos     </a:t>
            </a:r>
            <a:endParaRPr lang="lt-LT" sz="4000" b="1" dirty="0"/>
          </a:p>
        </p:txBody>
      </p:sp>
      <p:pic>
        <p:nvPicPr>
          <p:cNvPr id="14" name="Paveikslėlis 13" descr="CorrectAnswerIndicator.png"/>
          <p:cNvPicPr>
            <a:picLocks/>
          </p:cNvPicPr>
          <p:nvPr>
            <p:custDataLst>
              <p:tags r:id="rId2"/>
            </p:custDataLst>
          </p:nvPr>
        </p:nvPicPr>
        <p:blipFill>
          <a:blip r:embed="rId4" cstate="print"/>
          <a:stretch>
            <a:fillRect/>
          </a:stretch>
        </p:blipFill>
        <p:spPr>
          <a:xfrm>
            <a:off x="155448" y="3185198"/>
            <a:ext cx="857250" cy="857250"/>
          </a:xfrm>
          <a:prstGeom prst="rect">
            <a:avLst/>
          </a:prstGeom>
        </p:spPr>
      </p:pic>
      <p:grpSp>
        <p:nvGrpSpPr>
          <p:cNvPr id="16" name="Grupė 15"/>
          <p:cNvGrpSpPr/>
          <p:nvPr/>
        </p:nvGrpSpPr>
        <p:grpSpPr>
          <a:xfrm>
            <a:off x="7020272" y="4725144"/>
            <a:ext cx="1512168" cy="1728192"/>
            <a:chOff x="6588224" y="2204864"/>
            <a:chExt cx="1008112" cy="1152128"/>
          </a:xfrm>
        </p:grpSpPr>
        <p:pic>
          <p:nvPicPr>
            <p:cNvPr id="17" name="Picture 5" descr="C:\Users\User\Pictures\velykos\saulute_73.png"/>
            <p:cNvPicPr>
              <a:picLocks noChangeAspect="1" noChangeArrowheads="1"/>
            </p:cNvPicPr>
            <p:nvPr/>
          </p:nvPicPr>
          <p:blipFill>
            <a:blip r:embed="rId5" cstate="print"/>
            <a:srcRect/>
            <a:stretch>
              <a:fillRect/>
            </a:stretch>
          </p:blipFill>
          <p:spPr bwMode="auto">
            <a:xfrm>
              <a:off x="6588224" y="2348880"/>
              <a:ext cx="1008112" cy="1008112"/>
            </a:xfrm>
            <a:prstGeom prst="rect">
              <a:avLst/>
            </a:prstGeom>
            <a:noFill/>
          </p:spPr>
        </p:pic>
        <p:pic>
          <p:nvPicPr>
            <p:cNvPr id="18" name="Picture 6" descr="C:\Users\User\Pictures\velykos\Skirtumai.jpg"/>
            <p:cNvPicPr>
              <a:picLocks noChangeAspect="1" noChangeArrowheads="1"/>
            </p:cNvPicPr>
            <p:nvPr/>
          </p:nvPicPr>
          <p:blipFill>
            <a:blip r:embed="rId6"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9" name="Turinio vietos rezervavimo ženklas 8"/>
          <p:cNvSpPr>
            <a:spLocks noGrp="1"/>
          </p:cNvSpPr>
          <p:nvPr>
            <p:ph sz="quarter" idx="11"/>
          </p:nvPr>
        </p:nvSpPr>
        <p:spPr/>
        <p:txBody>
          <a:bodyPr>
            <a:normAutofit/>
          </a:bodyPr>
          <a:lstStyle/>
          <a:p>
            <a:r>
              <a:rPr lang="lt-LT" sz="4000" b="1" dirty="0" smtClean="0"/>
              <a:t>        Miško kiškiai</a:t>
            </a:r>
            <a:endParaRPr lang="lt-LT" sz="4000" b="1" dirty="0"/>
          </a:p>
        </p:txBody>
      </p:sp>
      <p:sp>
        <p:nvSpPr>
          <p:cNvPr id="10" name="Turinio vietos rezervavimo ženklas 9"/>
          <p:cNvSpPr>
            <a:spLocks noGrp="1"/>
          </p:cNvSpPr>
          <p:nvPr>
            <p:ph sz="quarter" idx="12"/>
          </p:nvPr>
        </p:nvSpPr>
        <p:spPr/>
        <p:txBody>
          <a:bodyPr/>
          <a:lstStyle/>
          <a:p>
            <a:r>
              <a:rPr lang="lt-LT" dirty="0" smtClean="0"/>
              <a:t>          </a:t>
            </a:r>
            <a:r>
              <a:rPr lang="lt-LT" sz="4000" b="1" dirty="0" smtClean="0"/>
              <a:t>Vištytės </a:t>
            </a:r>
            <a:endParaRPr lang="lt-LT" sz="4000" b="1" dirty="0"/>
          </a:p>
        </p:txBody>
      </p:sp>
      <p:sp>
        <p:nvSpPr>
          <p:cNvPr id="11" name="Turinio vietos rezervavimo ženklas 10"/>
          <p:cNvSpPr>
            <a:spLocks noGrp="1"/>
          </p:cNvSpPr>
          <p:nvPr>
            <p:ph sz="quarter" idx="13"/>
          </p:nvPr>
        </p:nvSpPr>
        <p:spPr/>
        <p:txBody>
          <a:bodyPr>
            <a:normAutofit/>
          </a:bodyPr>
          <a:lstStyle/>
          <a:p>
            <a:r>
              <a:rPr lang="lt-LT" sz="4000" b="1" dirty="0" smtClean="0"/>
              <a:t>         Saulės zuikučiai</a:t>
            </a:r>
            <a:endParaRPr lang="lt-LT" sz="4000" b="1" dirty="0"/>
          </a:p>
        </p:txBody>
      </p:sp>
      <p:sp>
        <p:nvSpPr>
          <p:cNvPr id="2" name="Antraštė 1"/>
          <p:cNvSpPr>
            <a:spLocks noGrp="1"/>
          </p:cNvSpPr>
          <p:nvPr>
            <p:ph type="title" idx="4294967295"/>
          </p:nvPr>
        </p:nvSpPr>
        <p:spPr>
          <a:xfrm>
            <a:off x="0" y="274638"/>
            <a:ext cx="9144000" cy="1143000"/>
          </a:xfrm>
        </p:spPr>
        <p:txBody>
          <a:bodyPr>
            <a:noAutofit/>
          </a:bodyPr>
          <a:lstStyle/>
          <a:p>
            <a:r>
              <a:rPr lang="lt-LT" b="1" dirty="0" smtClean="0">
                <a:solidFill>
                  <a:srgbClr val="008000"/>
                </a:solidFill>
              </a:rPr>
              <a:t>Kas ruošėsi dažyti velykinius margučius?</a:t>
            </a:r>
            <a:endParaRPr lang="lt-LT" b="1" dirty="0">
              <a:solidFill>
                <a:srgbClr val="008000"/>
              </a:solidFill>
            </a:endParaRPr>
          </a:p>
        </p:txBody>
      </p:sp>
      <p:grpSp>
        <p:nvGrpSpPr>
          <p:cNvPr id="12" name="Grupė 11"/>
          <p:cNvGrpSpPr/>
          <p:nvPr/>
        </p:nvGrpSpPr>
        <p:grpSpPr>
          <a:xfrm>
            <a:off x="7020272" y="4725144"/>
            <a:ext cx="1512168" cy="1728192"/>
            <a:chOff x="6588224" y="2204864"/>
            <a:chExt cx="1008112" cy="1152128"/>
          </a:xfrm>
        </p:grpSpPr>
        <p:pic>
          <p:nvPicPr>
            <p:cNvPr id="13" name="Picture 5" descr="C:\Users\User\Pictures\velykos\saulute_73.png"/>
            <p:cNvPicPr>
              <a:picLocks noChangeAspect="1" noChangeArrowheads="1"/>
            </p:cNvPicPr>
            <p:nvPr/>
          </p:nvPicPr>
          <p:blipFill>
            <a:blip r:embed="rId4" cstate="print"/>
            <a:srcRect/>
            <a:stretch>
              <a:fillRect/>
            </a:stretch>
          </p:blipFill>
          <p:spPr bwMode="auto">
            <a:xfrm>
              <a:off x="6588224" y="2348880"/>
              <a:ext cx="1008112" cy="1008112"/>
            </a:xfrm>
            <a:prstGeom prst="rect">
              <a:avLst/>
            </a:prstGeom>
            <a:noFill/>
          </p:spPr>
        </p:pic>
        <p:pic>
          <p:nvPicPr>
            <p:cNvPr id="14" name="Picture 6" descr="C:\Users\User\Pictures\velykos\Skirtumai.jpg"/>
            <p:cNvPicPr>
              <a:picLocks noChangeAspect="1" noChangeArrowheads="1"/>
            </p:cNvPicPr>
            <p:nvPr/>
          </p:nvPicPr>
          <p:blipFill>
            <a:blip r:embed="rId5"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pic>
        <p:nvPicPr>
          <p:cNvPr id="16" name="Paveikslėlis 15" descr="CorrectAnswerIndicator.png"/>
          <p:cNvPicPr>
            <a:picLocks/>
          </p:cNvPicPr>
          <p:nvPr>
            <p:custDataLst>
              <p:tags r:id="rId2"/>
            </p:custDataLst>
          </p:nvPr>
        </p:nvPicPr>
        <p:blipFill>
          <a:blip r:embed="rId6" cstate="print"/>
          <a:stretch>
            <a:fillRect/>
          </a:stretch>
        </p:blipFill>
        <p:spPr>
          <a:xfrm>
            <a:off x="155448" y="4517707"/>
            <a:ext cx="857250" cy="857250"/>
          </a:xfrm>
          <a:prstGeom prst="rect">
            <a:avLst/>
          </a:prstGeom>
        </p:spPr>
      </p:pic>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12" name="Picture 13" descr="C:\Users\User\Pictures\velykos\Cloud%20%20Mean%201.png"/>
          <p:cNvPicPr>
            <a:picLocks noGrp="1" noChangeAspect="1" noChangeArrowheads="1"/>
          </p:cNvPicPr>
          <p:nvPr>
            <p:ph sz="quarter" idx="11"/>
          </p:nvPr>
        </p:nvPicPr>
        <p:blipFill>
          <a:blip r:embed="rId4" cstate="print"/>
          <a:stretch>
            <a:fillRect/>
          </a:stretch>
        </p:blipFill>
        <p:spPr bwMode="auto">
          <a:xfrm>
            <a:off x="3779912" y="3140968"/>
            <a:ext cx="1620838" cy="1037336"/>
          </a:xfrm>
          <a:prstGeom prst="rect">
            <a:avLst/>
          </a:prstGeom>
          <a:noFill/>
        </p:spPr>
      </p:pic>
      <p:pic>
        <p:nvPicPr>
          <p:cNvPr id="13" name="Picture 18" descr="yg6"/>
          <p:cNvPicPr>
            <a:picLocks noGrp="1" noChangeAspect="1" noChangeArrowheads="1" noCrop="1"/>
          </p:cNvPicPr>
          <p:nvPr>
            <p:ph sz="quarter" idx="12"/>
          </p:nvPr>
        </p:nvPicPr>
        <p:blipFill>
          <a:blip r:embed="rId5" cstate="print"/>
          <a:stretch>
            <a:fillRect/>
          </a:stretch>
        </p:blipFill>
        <p:spPr bwMode="auto">
          <a:xfrm>
            <a:off x="2051720" y="2780928"/>
            <a:ext cx="1095375" cy="1304925"/>
          </a:xfrm>
          <a:prstGeom prst="rect">
            <a:avLst/>
          </a:prstGeom>
          <a:noFill/>
        </p:spPr>
      </p:pic>
      <p:pic>
        <p:nvPicPr>
          <p:cNvPr id="14" name="Picture 20" descr="children5"/>
          <p:cNvPicPr>
            <a:picLocks noGrp="1" noChangeAspect="1" noChangeArrowheads="1" noCrop="1"/>
          </p:cNvPicPr>
          <p:nvPr>
            <p:ph sz="quarter" idx="13"/>
          </p:nvPr>
        </p:nvPicPr>
        <p:blipFill>
          <a:blip r:embed="rId6" cstate="print"/>
          <a:stretch>
            <a:fillRect/>
          </a:stretch>
        </p:blipFill>
        <p:spPr bwMode="auto">
          <a:xfrm>
            <a:off x="6084168" y="2924944"/>
            <a:ext cx="952500" cy="1352550"/>
          </a:xfrm>
          <a:prstGeom prst="rect">
            <a:avLst/>
          </a:prstGeom>
          <a:noFill/>
        </p:spPr>
      </p:pic>
      <p:sp>
        <p:nvSpPr>
          <p:cNvPr id="2" name="Antraštė 1"/>
          <p:cNvSpPr>
            <a:spLocks noGrp="1"/>
          </p:cNvSpPr>
          <p:nvPr>
            <p:ph type="title" idx="4294967295"/>
          </p:nvPr>
        </p:nvSpPr>
        <p:spPr>
          <a:xfrm>
            <a:off x="0" y="274638"/>
            <a:ext cx="9144000" cy="1143000"/>
          </a:xfrm>
        </p:spPr>
        <p:txBody>
          <a:bodyPr>
            <a:noAutofit/>
          </a:bodyPr>
          <a:lstStyle/>
          <a:p>
            <a:r>
              <a:rPr lang="lt-LT" b="1" dirty="0" smtClean="0">
                <a:solidFill>
                  <a:srgbClr val="008000"/>
                </a:solidFill>
              </a:rPr>
              <a:t>Kam nepatinka  pavasaris ir Velykos?</a:t>
            </a:r>
            <a:endParaRPr lang="lt-LT" b="1" dirty="0">
              <a:solidFill>
                <a:srgbClr val="008000"/>
              </a:solidFill>
            </a:endParaRPr>
          </a:p>
        </p:txBody>
      </p:sp>
      <p:grpSp>
        <p:nvGrpSpPr>
          <p:cNvPr id="15" name="Grupė 14"/>
          <p:cNvGrpSpPr/>
          <p:nvPr/>
        </p:nvGrpSpPr>
        <p:grpSpPr>
          <a:xfrm>
            <a:off x="7020272" y="4725144"/>
            <a:ext cx="1512168" cy="1728192"/>
            <a:chOff x="6588224" y="2204864"/>
            <a:chExt cx="1008112" cy="1152128"/>
          </a:xfrm>
        </p:grpSpPr>
        <p:pic>
          <p:nvPicPr>
            <p:cNvPr id="16" name="Picture 5" descr="C:\Users\User\Pictures\velykos\saulute_73.png"/>
            <p:cNvPicPr>
              <a:picLocks noChangeAspect="1" noChangeArrowheads="1"/>
            </p:cNvPicPr>
            <p:nvPr/>
          </p:nvPicPr>
          <p:blipFill>
            <a:blip r:embed="rId7" cstate="print"/>
            <a:srcRect/>
            <a:stretch>
              <a:fillRect/>
            </a:stretch>
          </p:blipFill>
          <p:spPr bwMode="auto">
            <a:xfrm>
              <a:off x="6588224" y="2348880"/>
              <a:ext cx="1008112" cy="1008112"/>
            </a:xfrm>
            <a:prstGeom prst="rect">
              <a:avLst/>
            </a:prstGeom>
            <a:noFill/>
          </p:spPr>
        </p:pic>
        <p:pic>
          <p:nvPicPr>
            <p:cNvPr id="17" name="Picture 6" descr="C:\Users\User\Pictures\velykos\Skirtumai.jpg"/>
            <p:cNvPicPr>
              <a:picLocks noChangeAspect="1" noChangeArrowheads="1"/>
            </p:cNvPicPr>
            <p:nvPr/>
          </p:nvPicPr>
          <p:blipFill>
            <a:blip r:embed="rId8"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pic>
        <p:nvPicPr>
          <p:cNvPr id="23" name="Paveikslėlis 22" descr="CorrectAnswerIndicator.png"/>
          <p:cNvPicPr>
            <a:picLocks/>
          </p:cNvPicPr>
          <p:nvPr>
            <p:custDataLst>
              <p:tags r:id="rId2"/>
            </p:custDataLst>
          </p:nvPr>
        </p:nvPicPr>
        <p:blipFill>
          <a:blip r:embed="rId9" cstate="print"/>
          <a:stretch>
            <a:fillRect/>
          </a:stretch>
        </p:blipFill>
        <p:spPr>
          <a:xfrm>
            <a:off x="4143375" y="1355826"/>
            <a:ext cx="857250" cy="857250"/>
          </a:xfrm>
          <a:prstGeom prst="rect">
            <a:avLst/>
          </a:prstGeom>
        </p:spPr>
      </p:pic>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9" name="Turinio vietos rezervavimo ženklas 8"/>
          <p:cNvSpPr>
            <a:spLocks noGrp="1"/>
          </p:cNvSpPr>
          <p:nvPr>
            <p:ph sz="quarter" idx="11"/>
          </p:nvPr>
        </p:nvSpPr>
        <p:spPr/>
        <p:txBody>
          <a:bodyPr>
            <a:normAutofit/>
          </a:bodyPr>
          <a:lstStyle/>
          <a:p>
            <a:r>
              <a:rPr lang="lt-LT" sz="4000" b="1" dirty="0" smtClean="0"/>
              <a:t>       Džiaugėsi</a:t>
            </a:r>
            <a:endParaRPr lang="lt-LT" sz="4000" b="1" dirty="0"/>
          </a:p>
        </p:txBody>
      </p:sp>
      <p:sp>
        <p:nvSpPr>
          <p:cNvPr id="10" name="Turinio vietos rezervavimo ženklas 9"/>
          <p:cNvSpPr>
            <a:spLocks noGrp="1"/>
          </p:cNvSpPr>
          <p:nvPr>
            <p:ph sz="quarter" idx="12"/>
          </p:nvPr>
        </p:nvSpPr>
        <p:spPr/>
        <p:txBody>
          <a:bodyPr/>
          <a:lstStyle/>
          <a:p>
            <a:r>
              <a:rPr lang="lt-LT" dirty="0" smtClean="0"/>
              <a:t>         </a:t>
            </a:r>
            <a:r>
              <a:rPr lang="lt-LT" sz="4000" b="1" dirty="0" smtClean="0"/>
              <a:t>Išsigando</a:t>
            </a:r>
            <a:endParaRPr lang="lt-LT" sz="4800" b="1" dirty="0"/>
          </a:p>
        </p:txBody>
      </p:sp>
      <p:sp>
        <p:nvSpPr>
          <p:cNvPr id="11" name="Turinio vietos rezervavimo ženklas 10"/>
          <p:cNvSpPr>
            <a:spLocks noGrp="1"/>
          </p:cNvSpPr>
          <p:nvPr>
            <p:ph sz="quarter" idx="13"/>
          </p:nvPr>
        </p:nvSpPr>
        <p:spPr/>
        <p:txBody>
          <a:bodyPr>
            <a:normAutofit/>
          </a:bodyPr>
          <a:lstStyle/>
          <a:p>
            <a:r>
              <a:rPr lang="lt-LT" sz="4000" b="1" dirty="0" smtClean="0"/>
              <a:t>        Pyko  </a:t>
            </a:r>
            <a:endParaRPr lang="lt-LT" sz="4000" b="1" dirty="0"/>
          </a:p>
        </p:txBody>
      </p:sp>
      <p:sp>
        <p:nvSpPr>
          <p:cNvPr id="2" name="Antraštė 1"/>
          <p:cNvSpPr>
            <a:spLocks noGrp="1"/>
          </p:cNvSpPr>
          <p:nvPr>
            <p:ph type="title" idx="4294967295"/>
          </p:nvPr>
        </p:nvSpPr>
        <p:spPr>
          <a:xfrm>
            <a:off x="0" y="274638"/>
            <a:ext cx="9144000" cy="1143000"/>
          </a:xfrm>
        </p:spPr>
        <p:txBody>
          <a:bodyPr>
            <a:normAutofit fontScale="90000"/>
          </a:bodyPr>
          <a:lstStyle/>
          <a:p>
            <a:r>
              <a:rPr lang="lt-LT" b="1" dirty="0" smtClean="0">
                <a:solidFill>
                  <a:srgbClr val="008000"/>
                </a:solidFill>
              </a:rPr>
              <a:t>Kaip jautėsi miško žvėrys, kai debesis uždengė saulę? </a:t>
            </a:r>
            <a:endParaRPr lang="lt-LT" b="1" dirty="0">
              <a:solidFill>
                <a:srgbClr val="008000"/>
              </a:solidFill>
            </a:endParaRPr>
          </a:p>
        </p:txBody>
      </p:sp>
      <p:grpSp>
        <p:nvGrpSpPr>
          <p:cNvPr id="12" name="Grupė 11"/>
          <p:cNvGrpSpPr/>
          <p:nvPr/>
        </p:nvGrpSpPr>
        <p:grpSpPr>
          <a:xfrm>
            <a:off x="7164288" y="4725144"/>
            <a:ext cx="1512168" cy="1728192"/>
            <a:chOff x="6588224" y="2204864"/>
            <a:chExt cx="1008112" cy="1152128"/>
          </a:xfrm>
        </p:grpSpPr>
        <p:pic>
          <p:nvPicPr>
            <p:cNvPr id="13" name="Picture 5" descr="C:\Users\User\Pictures\velykos\saulute_73.png"/>
            <p:cNvPicPr>
              <a:picLocks noChangeAspect="1" noChangeArrowheads="1"/>
            </p:cNvPicPr>
            <p:nvPr/>
          </p:nvPicPr>
          <p:blipFill>
            <a:blip r:embed="rId4" cstate="print"/>
            <a:srcRect/>
            <a:stretch>
              <a:fillRect/>
            </a:stretch>
          </p:blipFill>
          <p:spPr bwMode="auto">
            <a:xfrm>
              <a:off x="6588224" y="2348880"/>
              <a:ext cx="1008112" cy="1008112"/>
            </a:xfrm>
            <a:prstGeom prst="rect">
              <a:avLst/>
            </a:prstGeom>
            <a:noFill/>
          </p:spPr>
        </p:pic>
        <p:pic>
          <p:nvPicPr>
            <p:cNvPr id="14" name="Picture 6" descr="C:\Users\User\Pictures\velykos\Skirtumai.jpg"/>
            <p:cNvPicPr>
              <a:picLocks noChangeAspect="1" noChangeArrowheads="1"/>
            </p:cNvPicPr>
            <p:nvPr/>
          </p:nvPicPr>
          <p:blipFill>
            <a:blip r:embed="rId5"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pic>
        <p:nvPicPr>
          <p:cNvPr id="16" name="Paveikslėlis 15" descr="CorrectAnswerIndicator.png"/>
          <p:cNvPicPr>
            <a:picLocks/>
          </p:cNvPicPr>
          <p:nvPr>
            <p:custDataLst>
              <p:tags r:id="rId2"/>
            </p:custDataLst>
          </p:nvPr>
        </p:nvPicPr>
        <p:blipFill>
          <a:blip r:embed="rId6" cstate="print"/>
          <a:stretch>
            <a:fillRect/>
          </a:stretch>
        </p:blipFill>
        <p:spPr>
          <a:xfrm>
            <a:off x="155448" y="3185198"/>
            <a:ext cx="857250" cy="857250"/>
          </a:xfrm>
          <a:prstGeom prst="rect">
            <a:avLst/>
          </a:prstGeom>
        </p:spPr>
      </p:pic>
    </p:spTree>
    <p:custDataLst>
      <p:tags r:id="rId1"/>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24" name="Picture 18" descr="Busy_chicken"/>
          <p:cNvPicPr>
            <a:picLocks noGrp="1" noChangeAspect="1" noChangeArrowheads="1" noCrop="1"/>
          </p:cNvPicPr>
          <p:nvPr>
            <p:ph sz="quarter" idx="11"/>
          </p:nvPr>
        </p:nvPicPr>
        <p:blipFill>
          <a:blip r:embed="rId4" cstate="print"/>
          <a:stretch>
            <a:fillRect/>
          </a:stretch>
        </p:blipFill>
        <p:spPr bwMode="auto">
          <a:xfrm>
            <a:off x="1403648" y="3573016"/>
            <a:ext cx="1096029" cy="1224136"/>
          </a:xfrm>
          <a:prstGeom prst="rect">
            <a:avLst/>
          </a:prstGeom>
          <a:noFill/>
        </p:spPr>
      </p:pic>
      <p:pic>
        <p:nvPicPr>
          <p:cNvPr id="25" name="Picture 3" descr="C:\Users\User\Pictures\velykos\imagesCA4D2NYE.jpg"/>
          <p:cNvPicPr>
            <a:picLocks noGrp="1" noChangeAspect="1" noChangeArrowheads="1"/>
          </p:cNvPicPr>
          <p:nvPr>
            <p:ph sz="quarter" idx="12"/>
          </p:nvPr>
        </p:nvPicPr>
        <p:blipFill>
          <a:blip r:embed="rId5" cstate="print">
            <a:clrChange>
              <a:clrFrom>
                <a:srgbClr val="FFFFFF"/>
              </a:clrFrom>
              <a:clrTo>
                <a:srgbClr val="FFFFFF">
                  <a:alpha val="0"/>
                </a:srgbClr>
              </a:clrTo>
            </a:clrChange>
          </a:blip>
          <a:stretch>
            <a:fillRect/>
          </a:stretch>
        </p:blipFill>
        <p:spPr bwMode="auto">
          <a:xfrm>
            <a:off x="2699792" y="2189192"/>
            <a:ext cx="1907971" cy="1512168"/>
          </a:xfrm>
          <a:prstGeom prst="rect">
            <a:avLst/>
          </a:prstGeom>
          <a:noFill/>
        </p:spPr>
      </p:pic>
      <p:pic>
        <p:nvPicPr>
          <p:cNvPr id="26" name="Picture 20" descr="paske330_yg16"/>
          <p:cNvPicPr>
            <a:picLocks noGrp="1" noChangeAspect="1" noChangeArrowheads="1" noCrop="1"/>
          </p:cNvPicPr>
          <p:nvPr>
            <p:ph sz="quarter" idx="13"/>
          </p:nvPr>
        </p:nvPicPr>
        <p:blipFill>
          <a:blip r:embed="rId6" cstate="print"/>
          <a:stretch>
            <a:fillRect/>
          </a:stretch>
        </p:blipFill>
        <p:spPr bwMode="auto">
          <a:xfrm>
            <a:off x="6660232" y="2708920"/>
            <a:ext cx="1620837" cy="1175107"/>
          </a:xfrm>
          <a:prstGeom prst="rect">
            <a:avLst/>
          </a:prstGeom>
          <a:noFill/>
        </p:spPr>
      </p:pic>
      <p:pic>
        <p:nvPicPr>
          <p:cNvPr id="14" name="Picture 2" descr="http://www.arthursclipart.org/rabbits/hares/rabbit%206.gif"/>
          <p:cNvPicPr>
            <a:picLocks noGrp="1" noChangeAspect="1" noChangeArrowheads="1"/>
          </p:cNvPicPr>
          <p:nvPr>
            <p:ph sz="quarter" idx="14"/>
          </p:nvPr>
        </p:nvPicPr>
        <p:blipFill>
          <a:blip r:embed="rId7" cstate="print">
            <a:clrChange>
              <a:clrFrom>
                <a:srgbClr val="FFFFFF"/>
              </a:clrFrom>
              <a:clrTo>
                <a:srgbClr val="FFFFFF">
                  <a:alpha val="0"/>
                </a:srgbClr>
              </a:clrTo>
            </a:clrChange>
          </a:blip>
          <a:stretch>
            <a:fillRect/>
          </a:stretch>
        </p:blipFill>
        <p:spPr bwMode="auto">
          <a:xfrm>
            <a:off x="4860032" y="3158028"/>
            <a:ext cx="1512168" cy="1512168"/>
          </a:xfrm>
          <a:prstGeom prst="rect">
            <a:avLst/>
          </a:prstGeom>
          <a:noFill/>
        </p:spPr>
      </p:pic>
      <p:sp>
        <p:nvSpPr>
          <p:cNvPr id="2" name="Antraštė 1"/>
          <p:cNvSpPr>
            <a:spLocks noGrp="1"/>
          </p:cNvSpPr>
          <p:nvPr>
            <p:ph type="title" idx="4294967295"/>
          </p:nvPr>
        </p:nvSpPr>
        <p:spPr>
          <a:xfrm>
            <a:off x="0" y="0"/>
            <a:ext cx="9144000" cy="1052513"/>
          </a:xfrm>
        </p:spPr>
        <p:txBody>
          <a:bodyPr>
            <a:normAutofit fontScale="90000"/>
          </a:bodyPr>
          <a:lstStyle/>
          <a:p>
            <a:r>
              <a:rPr lang="lt-LT" b="1" dirty="0" smtClean="0">
                <a:solidFill>
                  <a:srgbClr val="008000"/>
                </a:solidFill>
              </a:rPr>
              <a:t>Kas nutarė marginti velykinius margučius?</a:t>
            </a:r>
            <a:endParaRPr lang="lt-LT" b="1" dirty="0">
              <a:solidFill>
                <a:srgbClr val="008000"/>
              </a:solidFill>
            </a:endParaRPr>
          </a:p>
        </p:txBody>
      </p:sp>
      <p:grpSp>
        <p:nvGrpSpPr>
          <p:cNvPr id="10" name="Grupė 9"/>
          <p:cNvGrpSpPr/>
          <p:nvPr/>
        </p:nvGrpSpPr>
        <p:grpSpPr>
          <a:xfrm>
            <a:off x="7560332" y="5129808"/>
            <a:ext cx="1512168" cy="1728192"/>
            <a:chOff x="6588224" y="2204864"/>
            <a:chExt cx="1008112" cy="1152128"/>
          </a:xfrm>
        </p:grpSpPr>
        <p:pic>
          <p:nvPicPr>
            <p:cNvPr id="11" name="Picture 5" descr="C:\Users\User\Pictures\velykos\saulute_73.png"/>
            <p:cNvPicPr>
              <a:picLocks noChangeAspect="1" noChangeArrowheads="1"/>
            </p:cNvPicPr>
            <p:nvPr/>
          </p:nvPicPr>
          <p:blipFill>
            <a:blip r:embed="rId8" cstate="print"/>
            <a:srcRect/>
            <a:stretch>
              <a:fillRect/>
            </a:stretch>
          </p:blipFill>
          <p:spPr bwMode="auto">
            <a:xfrm>
              <a:off x="6588224" y="2348880"/>
              <a:ext cx="1008112" cy="1008112"/>
            </a:xfrm>
            <a:prstGeom prst="rect">
              <a:avLst/>
            </a:prstGeom>
            <a:noFill/>
          </p:spPr>
        </p:pic>
        <p:pic>
          <p:nvPicPr>
            <p:cNvPr id="12" name="Picture 6" descr="C:\Users\User\Pictures\velykos\Skirtumai.jpg"/>
            <p:cNvPicPr>
              <a:picLocks noChangeAspect="1" noChangeArrowheads="1"/>
            </p:cNvPicPr>
            <p:nvPr/>
          </p:nvPicPr>
          <p:blipFill>
            <a:blip r:embed="rId9"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pic>
        <p:nvPicPr>
          <p:cNvPr id="16" name="Paveikslėlis 15" descr="CorrectAnswerIndicator.png"/>
          <p:cNvPicPr>
            <a:picLocks/>
          </p:cNvPicPr>
          <p:nvPr>
            <p:custDataLst>
              <p:tags r:id="rId2"/>
            </p:custDataLst>
          </p:nvPr>
        </p:nvPicPr>
        <p:blipFill>
          <a:blip r:embed="rId10" cstate="print"/>
          <a:stretch>
            <a:fillRect/>
          </a:stretch>
        </p:blipFill>
        <p:spPr>
          <a:xfrm>
            <a:off x="5031714" y="1355826"/>
            <a:ext cx="857250" cy="857250"/>
          </a:xfrm>
          <a:prstGeom prst="rect">
            <a:avLst/>
          </a:prstGeom>
        </p:spPr>
      </p:pic>
    </p:spTree>
    <p:custDataLst>
      <p:tags r:id="rId1"/>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idx="4294967295"/>
          </p:nvPr>
        </p:nvSpPr>
        <p:spPr>
          <a:xfrm>
            <a:off x="0" y="274638"/>
            <a:ext cx="9144000" cy="1143000"/>
          </a:xfrm>
        </p:spPr>
        <p:txBody>
          <a:bodyPr>
            <a:noAutofit/>
          </a:bodyPr>
          <a:lstStyle/>
          <a:p>
            <a:r>
              <a:rPr lang="lt-LT" sz="3600" b="1" dirty="0" smtClean="0">
                <a:solidFill>
                  <a:srgbClr val="008000"/>
                </a:solidFill>
              </a:rPr>
              <a:t>Kokios spalvos dažus zuikiai padarė iš samanų? Ta spalva nupieškite kiaušinio formą.</a:t>
            </a:r>
            <a:endParaRPr lang="lt-LT" sz="3600" b="1" dirty="0">
              <a:solidFill>
                <a:srgbClr val="008000"/>
              </a:solidFill>
            </a:endParaRPr>
          </a:p>
        </p:txBody>
      </p:sp>
      <p:grpSp>
        <p:nvGrpSpPr>
          <p:cNvPr id="4" name="Grupė 3"/>
          <p:cNvGrpSpPr/>
          <p:nvPr/>
        </p:nvGrpSpPr>
        <p:grpSpPr>
          <a:xfrm>
            <a:off x="7092280" y="4581128"/>
            <a:ext cx="1512168" cy="1728192"/>
            <a:chOff x="6588224" y="2204864"/>
            <a:chExt cx="1008112" cy="1152128"/>
          </a:xfrm>
        </p:grpSpPr>
        <p:pic>
          <p:nvPicPr>
            <p:cNvPr id="5" name="Picture 5" descr="C:\Users\User\Pictures\velykos\saulute_73.png"/>
            <p:cNvPicPr>
              <a:picLocks noChangeAspect="1" noChangeArrowheads="1"/>
            </p:cNvPicPr>
            <p:nvPr/>
          </p:nvPicPr>
          <p:blipFill>
            <a:blip r:embed="rId3" cstate="print"/>
            <a:srcRect/>
            <a:stretch>
              <a:fillRect/>
            </a:stretch>
          </p:blipFill>
          <p:spPr bwMode="auto">
            <a:xfrm>
              <a:off x="6588224" y="2348880"/>
              <a:ext cx="1008112" cy="1008112"/>
            </a:xfrm>
            <a:prstGeom prst="rect">
              <a:avLst/>
            </a:prstGeom>
            <a:noFill/>
          </p:spPr>
        </p:pic>
        <p:pic>
          <p:nvPicPr>
            <p:cNvPr id="6" name="Picture 6" descr="C:\Users\User\Pictures\velykos\Skirtumai.jpg"/>
            <p:cNvPicPr>
              <a:picLocks noChangeAspect="1" noChangeArrowheads="1"/>
            </p:cNvPicPr>
            <p:nvPr/>
          </p:nvPicPr>
          <p:blipFill>
            <a:blip r:embed="rId4"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spTree>
    <p:custDataLst>
      <p:tags r:id="rId1"/>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Antraštė 1"/>
          <p:cNvSpPr>
            <a:spLocks noGrp="1"/>
          </p:cNvSpPr>
          <p:nvPr>
            <p:ph type="title" idx="4294967295"/>
          </p:nvPr>
        </p:nvSpPr>
        <p:spPr>
          <a:xfrm>
            <a:off x="0" y="274638"/>
            <a:ext cx="9144000" cy="1143000"/>
          </a:xfrm>
        </p:spPr>
        <p:txBody>
          <a:bodyPr>
            <a:noAutofit/>
          </a:bodyPr>
          <a:lstStyle/>
          <a:p>
            <a:r>
              <a:rPr lang="lt-LT" b="1" dirty="0" smtClean="0">
                <a:solidFill>
                  <a:srgbClr val="008000"/>
                </a:solidFill>
              </a:rPr>
              <a:t>Į ką vištelės sudėjo savo kiaušinius?</a:t>
            </a:r>
            <a:endParaRPr lang="lt-LT" b="1" dirty="0">
              <a:solidFill>
                <a:srgbClr val="008000"/>
              </a:solidFill>
            </a:endParaRPr>
          </a:p>
        </p:txBody>
      </p:sp>
      <p:grpSp>
        <p:nvGrpSpPr>
          <p:cNvPr id="13" name="Grupė 12"/>
          <p:cNvGrpSpPr/>
          <p:nvPr/>
        </p:nvGrpSpPr>
        <p:grpSpPr>
          <a:xfrm>
            <a:off x="7092280" y="4581128"/>
            <a:ext cx="1512168" cy="1728192"/>
            <a:chOff x="6588224" y="2204864"/>
            <a:chExt cx="1008112" cy="1152128"/>
          </a:xfrm>
        </p:grpSpPr>
        <p:pic>
          <p:nvPicPr>
            <p:cNvPr id="14" name="Picture 5" descr="C:\Users\User\Pictures\velykos\saulute_73.png"/>
            <p:cNvPicPr>
              <a:picLocks noChangeAspect="1" noChangeArrowheads="1"/>
            </p:cNvPicPr>
            <p:nvPr/>
          </p:nvPicPr>
          <p:blipFill>
            <a:blip r:embed="rId4" cstate="print"/>
            <a:srcRect/>
            <a:stretch>
              <a:fillRect/>
            </a:stretch>
          </p:blipFill>
          <p:spPr bwMode="auto">
            <a:xfrm>
              <a:off x="6588224" y="2348880"/>
              <a:ext cx="1008112" cy="1008112"/>
            </a:xfrm>
            <a:prstGeom prst="rect">
              <a:avLst/>
            </a:prstGeom>
            <a:noFill/>
          </p:spPr>
        </p:pic>
        <p:pic>
          <p:nvPicPr>
            <p:cNvPr id="15" name="Picture 6" descr="C:\Users\User\Pictures\velykos\Skirtumai.jpg"/>
            <p:cNvPicPr>
              <a:picLocks noChangeAspect="1" noChangeArrowheads="1"/>
            </p:cNvPicPr>
            <p:nvPr/>
          </p:nvPicPr>
          <p:blipFill>
            <a:blip r:embed="rId5"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pic>
        <p:nvPicPr>
          <p:cNvPr id="7170" name="Picture 2" descr="http://t2.gstatic.com/images?q=tbn:ANd9GcSH6o5ae5CQWD1WqhXsyRNcv7ROGulXkBuFPGdmnBBo0dF52g3d"/>
          <p:cNvPicPr>
            <a:picLocks noChangeAspect="1" noChangeArrowheads="1"/>
          </p:cNvPicPr>
          <p:nvPr/>
        </p:nvPicPr>
        <p:blipFill>
          <a:blip r:embed="rId6" cstate="print">
            <a:clrChange>
              <a:clrFrom>
                <a:srgbClr val="FCFFF4"/>
              </a:clrFrom>
              <a:clrTo>
                <a:srgbClr val="FCFFF4">
                  <a:alpha val="0"/>
                </a:srgbClr>
              </a:clrTo>
            </a:clrChange>
          </a:blip>
          <a:srcRect/>
          <a:stretch>
            <a:fillRect/>
          </a:stretch>
        </p:blipFill>
        <p:spPr bwMode="auto">
          <a:xfrm>
            <a:off x="5940152" y="2708920"/>
            <a:ext cx="1452738" cy="1512168"/>
          </a:xfrm>
          <a:prstGeom prst="rect">
            <a:avLst/>
          </a:prstGeom>
          <a:noFill/>
        </p:spPr>
      </p:pic>
      <p:pic>
        <p:nvPicPr>
          <p:cNvPr id="7174" name="Picture 6" descr="http://www.bambinogoodies.co.uk/wp-content/uploads/2010/09/skitched-20100909-153945.jpg"/>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3635896" y="2348880"/>
            <a:ext cx="1944216" cy="1944216"/>
          </a:xfrm>
          <a:prstGeom prst="rect">
            <a:avLst/>
          </a:prstGeom>
          <a:noFill/>
        </p:spPr>
      </p:pic>
      <p:pic>
        <p:nvPicPr>
          <p:cNvPr id="52" name="Paveikslėlis 51" descr="CorrectAnswerIndicator.png"/>
          <p:cNvPicPr>
            <a:picLocks/>
          </p:cNvPicPr>
          <p:nvPr>
            <p:custDataLst>
              <p:tags r:id="rId2"/>
            </p:custDataLst>
          </p:nvPr>
        </p:nvPicPr>
        <p:blipFill>
          <a:blip r:embed="rId8" cstate="print"/>
          <a:stretch>
            <a:fillRect/>
          </a:stretch>
        </p:blipFill>
        <p:spPr>
          <a:xfrm>
            <a:off x="2366695" y="1355826"/>
            <a:ext cx="857250" cy="857250"/>
          </a:xfrm>
          <a:prstGeom prst="rect">
            <a:avLst/>
          </a:prstGeom>
        </p:spPr>
      </p:pic>
      <p:pic>
        <p:nvPicPr>
          <p:cNvPr id="7176" name="Picture 8" descr="http://www.mothergoose.com/Clipart/easter_baskets/basket_icon.jpg"/>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1619672" y="2492896"/>
            <a:ext cx="1800200" cy="1800200"/>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8" name="Turinio vietos rezervavimo ženklas 7"/>
          <p:cNvSpPr>
            <a:spLocks noGrp="1"/>
          </p:cNvSpPr>
          <p:nvPr>
            <p:ph sz="quarter" idx="11"/>
          </p:nvPr>
        </p:nvSpPr>
        <p:spPr/>
        <p:txBody>
          <a:bodyPr>
            <a:normAutofit/>
          </a:bodyPr>
          <a:lstStyle/>
          <a:p>
            <a:r>
              <a:rPr lang="lt-LT" sz="4000" b="1" dirty="0" smtClean="0"/>
              <a:t>Visą naktį</a:t>
            </a:r>
            <a:endParaRPr lang="lt-LT" sz="4000" b="1" dirty="0"/>
          </a:p>
        </p:txBody>
      </p:sp>
      <p:sp>
        <p:nvSpPr>
          <p:cNvPr id="9" name="Turinio vietos rezervavimo ženklas 8"/>
          <p:cNvSpPr>
            <a:spLocks noGrp="1"/>
          </p:cNvSpPr>
          <p:nvPr>
            <p:ph sz="quarter" idx="12"/>
          </p:nvPr>
        </p:nvSpPr>
        <p:spPr/>
        <p:txBody>
          <a:bodyPr>
            <a:normAutofit/>
          </a:bodyPr>
          <a:lstStyle/>
          <a:p>
            <a:r>
              <a:rPr lang="lt-LT" sz="4000" b="1" dirty="0" smtClean="0"/>
              <a:t>Visą dieną</a:t>
            </a:r>
            <a:endParaRPr lang="lt-LT" sz="4000" b="1" dirty="0"/>
          </a:p>
        </p:txBody>
      </p:sp>
      <p:sp>
        <p:nvSpPr>
          <p:cNvPr id="2" name="Antraštė 1"/>
          <p:cNvSpPr>
            <a:spLocks noGrp="1"/>
          </p:cNvSpPr>
          <p:nvPr>
            <p:ph type="title" idx="4294967295"/>
          </p:nvPr>
        </p:nvSpPr>
        <p:spPr>
          <a:xfrm>
            <a:off x="0" y="274638"/>
            <a:ext cx="9144000" cy="1143000"/>
          </a:xfrm>
        </p:spPr>
        <p:txBody>
          <a:bodyPr>
            <a:noAutofit/>
          </a:bodyPr>
          <a:lstStyle/>
          <a:p>
            <a:r>
              <a:rPr lang="lt-LT" b="1" dirty="0" smtClean="0">
                <a:solidFill>
                  <a:srgbClr val="008000"/>
                </a:solidFill>
              </a:rPr>
              <a:t>Kiek laiko margino miško zuikiai margučius?</a:t>
            </a:r>
            <a:endParaRPr lang="lt-LT" b="1" dirty="0">
              <a:solidFill>
                <a:srgbClr val="008000"/>
              </a:solidFill>
            </a:endParaRPr>
          </a:p>
        </p:txBody>
      </p:sp>
      <p:grpSp>
        <p:nvGrpSpPr>
          <p:cNvPr id="10" name="Grupė 9"/>
          <p:cNvGrpSpPr/>
          <p:nvPr/>
        </p:nvGrpSpPr>
        <p:grpSpPr>
          <a:xfrm>
            <a:off x="7092280" y="4581128"/>
            <a:ext cx="1512168" cy="1728192"/>
            <a:chOff x="6588224" y="2204864"/>
            <a:chExt cx="1008112" cy="1152128"/>
          </a:xfrm>
        </p:grpSpPr>
        <p:pic>
          <p:nvPicPr>
            <p:cNvPr id="11" name="Picture 5" descr="C:\Users\User\Pictures\velykos\saulute_73.png"/>
            <p:cNvPicPr>
              <a:picLocks noChangeAspect="1" noChangeArrowheads="1"/>
            </p:cNvPicPr>
            <p:nvPr/>
          </p:nvPicPr>
          <p:blipFill>
            <a:blip r:embed="rId4" cstate="print"/>
            <a:srcRect/>
            <a:stretch>
              <a:fillRect/>
            </a:stretch>
          </p:blipFill>
          <p:spPr bwMode="auto">
            <a:xfrm>
              <a:off x="6588224" y="2348880"/>
              <a:ext cx="1008112" cy="1008112"/>
            </a:xfrm>
            <a:prstGeom prst="rect">
              <a:avLst/>
            </a:prstGeom>
            <a:noFill/>
          </p:spPr>
        </p:pic>
        <p:pic>
          <p:nvPicPr>
            <p:cNvPr id="12" name="Picture 6" descr="C:\Users\User\Pictures\velykos\Skirtumai.jpg"/>
            <p:cNvPicPr>
              <a:picLocks noChangeAspect="1" noChangeArrowheads="1"/>
            </p:cNvPicPr>
            <p:nvPr/>
          </p:nvPicPr>
          <p:blipFill>
            <a:blip r:embed="rId5"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pic>
        <p:nvPicPr>
          <p:cNvPr id="14" name="Paveikslėlis 13" descr="CorrectAnswerIndicator.png"/>
          <p:cNvPicPr>
            <a:picLocks/>
          </p:cNvPicPr>
          <p:nvPr>
            <p:custDataLst>
              <p:tags r:id="rId2"/>
            </p:custDataLst>
          </p:nvPr>
        </p:nvPicPr>
        <p:blipFill>
          <a:blip r:embed="rId6" cstate="print"/>
          <a:stretch>
            <a:fillRect/>
          </a:stretch>
        </p:blipFill>
        <p:spPr>
          <a:xfrm>
            <a:off x="155448" y="2234336"/>
            <a:ext cx="857250" cy="857250"/>
          </a:xfrm>
          <a:prstGeom prst="rect">
            <a:avLst/>
          </a:prstGeom>
        </p:spPr>
      </p:pic>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9" name="Turinio vietos rezervavimo ženklas 8"/>
          <p:cNvSpPr>
            <a:spLocks noGrp="1"/>
          </p:cNvSpPr>
          <p:nvPr>
            <p:ph sz="quarter" idx="11"/>
          </p:nvPr>
        </p:nvSpPr>
        <p:spPr/>
        <p:txBody>
          <a:bodyPr/>
          <a:lstStyle/>
          <a:p>
            <a:r>
              <a:rPr lang="lt-LT" dirty="0" smtClean="0"/>
              <a:t>  </a:t>
            </a:r>
            <a:r>
              <a:rPr lang="lt-LT" sz="4000" b="1" dirty="0" smtClean="0"/>
              <a:t>Pavirto lietaus lašais</a:t>
            </a:r>
            <a:endParaRPr lang="lt-LT" sz="4000" b="1" dirty="0"/>
          </a:p>
        </p:txBody>
      </p:sp>
      <p:sp>
        <p:nvSpPr>
          <p:cNvPr id="10" name="Turinio vietos rezervavimo ženklas 9"/>
          <p:cNvSpPr>
            <a:spLocks noGrp="1"/>
          </p:cNvSpPr>
          <p:nvPr>
            <p:ph sz="quarter" idx="12"/>
          </p:nvPr>
        </p:nvSpPr>
        <p:spPr/>
        <p:txBody>
          <a:bodyPr/>
          <a:lstStyle/>
          <a:p>
            <a:r>
              <a:rPr lang="lt-LT" dirty="0" smtClean="0"/>
              <a:t>  </a:t>
            </a:r>
            <a:r>
              <a:rPr lang="lt-LT" sz="4000" b="1" dirty="0" smtClean="0"/>
              <a:t>Iš pykčio sprogo  </a:t>
            </a:r>
            <a:endParaRPr lang="lt-LT" sz="4000" b="1" dirty="0"/>
          </a:p>
        </p:txBody>
      </p:sp>
      <p:sp>
        <p:nvSpPr>
          <p:cNvPr id="11" name="Turinio vietos rezervavimo ženklas 10"/>
          <p:cNvSpPr>
            <a:spLocks noGrp="1"/>
          </p:cNvSpPr>
          <p:nvPr>
            <p:ph sz="quarter" idx="13"/>
          </p:nvPr>
        </p:nvSpPr>
        <p:spPr/>
        <p:txBody>
          <a:bodyPr>
            <a:normAutofit/>
          </a:bodyPr>
          <a:lstStyle/>
          <a:p>
            <a:r>
              <a:rPr lang="lt-LT" sz="3600" b="1" dirty="0" smtClean="0"/>
              <a:t> Taip juokėsi, kad net išsisklaidė    </a:t>
            </a:r>
            <a:endParaRPr lang="lt-LT" sz="3600" b="1" dirty="0"/>
          </a:p>
        </p:txBody>
      </p:sp>
      <p:sp>
        <p:nvSpPr>
          <p:cNvPr id="2" name="Antraštė 1"/>
          <p:cNvSpPr>
            <a:spLocks noGrp="1"/>
          </p:cNvSpPr>
          <p:nvPr>
            <p:ph type="title" idx="4294967295"/>
          </p:nvPr>
        </p:nvSpPr>
        <p:spPr>
          <a:xfrm>
            <a:off x="0" y="274638"/>
            <a:ext cx="9144000" cy="1143000"/>
          </a:xfrm>
        </p:spPr>
        <p:txBody>
          <a:bodyPr>
            <a:noAutofit/>
          </a:bodyPr>
          <a:lstStyle/>
          <a:p>
            <a:r>
              <a:rPr lang="lt-LT" b="1" dirty="0" smtClean="0">
                <a:solidFill>
                  <a:srgbClr val="008000"/>
                </a:solidFill>
              </a:rPr>
              <a:t>Kas atsitiko debesiui, kai ryte pamatė pilną pievą margučių? </a:t>
            </a:r>
            <a:endParaRPr lang="lt-LT" b="1" dirty="0">
              <a:solidFill>
                <a:srgbClr val="008000"/>
              </a:solidFill>
            </a:endParaRPr>
          </a:p>
        </p:txBody>
      </p:sp>
      <p:pic>
        <p:nvPicPr>
          <p:cNvPr id="13" name="Paveikslėlis 12" descr="CorrectAnswerIndicator.png"/>
          <p:cNvPicPr>
            <a:picLocks/>
          </p:cNvPicPr>
          <p:nvPr>
            <p:custDataLst>
              <p:tags r:id="rId2"/>
            </p:custDataLst>
          </p:nvPr>
        </p:nvPicPr>
        <p:blipFill>
          <a:blip r:embed="rId4" cstate="print"/>
          <a:stretch>
            <a:fillRect/>
          </a:stretch>
        </p:blipFill>
        <p:spPr>
          <a:xfrm>
            <a:off x="155448" y="3185198"/>
            <a:ext cx="857250" cy="857250"/>
          </a:xfrm>
          <a:prstGeom prst="rect">
            <a:avLst/>
          </a:prstGeom>
        </p:spPr>
      </p:pic>
      <p:grpSp>
        <p:nvGrpSpPr>
          <p:cNvPr id="15" name="Grupė 14"/>
          <p:cNvGrpSpPr/>
          <p:nvPr/>
        </p:nvGrpSpPr>
        <p:grpSpPr>
          <a:xfrm>
            <a:off x="7236296" y="4797152"/>
            <a:ext cx="1512168" cy="1728192"/>
            <a:chOff x="6588224" y="2204864"/>
            <a:chExt cx="1008112" cy="1152128"/>
          </a:xfrm>
        </p:grpSpPr>
        <p:pic>
          <p:nvPicPr>
            <p:cNvPr id="16" name="Picture 5" descr="C:\Users\User\Pictures\velykos\saulute_73.png"/>
            <p:cNvPicPr>
              <a:picLocks noChangeAspect="1" noChangeArrowheads="1"/>
            </p:cNvPicPr>
            <p:nvPr/>
          </p:nvPicPr>
          <p:blipFill>
            <a:blip r:embed="rId5" cstate="print"/>
            <a:srcRect/>
            <a:stretch>
              <a:fillRect/>
            </a:stretch>
          </p:blipFill>
          <p:spPr bwMode="auto">
            <a:xfrm>
              <a:off x="6588224" y="2348880"/>
              <a:ext cx="1008112" cy="1008112"/>
            </a:xfrm>
            <a:prstGeom prst="rect">
              <a:avLst/>
            </a:prstGeom>
            <a:noFill/>
          </p:spPr>
        </p:pic>
        <p:pic>
          <p:nvPicPr>
            <p:cNvPr id="17" name="Picture 6" descr="C:\Users\User\Pictures\velykos\Skirtumai.jpg"/>
            <p:cNvPicPr>
              <a:picLocks noChangeAspect="1" noChangeArrowheads="1"/>
            </p:cNvPicPr>
            <p:nvPr/>
          </p:nvPicPr>
          <p:blipFill>
            <a:blip r:embed="rId6"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spTree>
    <p:custDataLst>
      <p:tags r:id="rId1"/>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9" name="Turinio vietos rezervavimo ženklas 8"/>
          <p:cNvSpPr>
            <a:spLocks noGrp="1"/>
          </p:cNvSpPr>
          <p:nvPr>
            <p:ph sz="quarter" idx="11"/>
          </p:nvPr>
        </p:nvSpPr>
        <p:spPr/>
        <p:txBody>
          <a:bodyPr/>
          <a:lstStyle/>
          <a:p>
            <a:r>
              <a:rPr lang="lt-LT" dirty="0" smtClean="0"/>
              <a:t> </a:t>
            </a:r>
            <a:r>
              <a:rPr lang="lt-LT" sz="3600" b="1" dirty="0" smtClean="0"/>
              <a:t>Tikrą draugą – nelaimėje pažinsi.</a:t>
            </a:r>
            <a:endParaRPr lang="lt-LT" sz="3600" b="1" dirty="0"/>
          </a:p>
        </p:txBody>
      </p:sp>
      <p:sp>
        <p:nvSpPr>
          <p:cNvPr id="10" name="Turinio vietos rezervavimo ženklas 9"/>
          <p:cNvSpPr>
            <a:spLocks noGrp="1"/>
          </p:cNvSpPr>
          <p:nvPr>
            <p:ph sz="quarter" idx="12"/>
          </p:nvPr>
        </p:nvSpPr>
        <p:spPr/>
        <p:txBody>
          <a:bodyPr>
            <a:normAutofit/>
          </a:bodyPr>
          <a:lstStyle/>
          <a:p>
            <a:r>
              <a:rPr lang="lt-LT" sz="3600" b="1" dirty="0" smtClean="0"/>
              <a:t>Darbas ne zuikis, į mišką nepabėgs.</a:t>
            </a:r>
            <a:endParaRPr lang="lt-LT" sz="3600" b="1" dirty="0"/>
          </a:p>
        </p:txBody>
      </p:sp>
      <p:sp>
        <p:nvSpPr>
          <p:cNvPr id="11" name="Turinio vietos rezervavimo ženklas 10"/>
          <p:cNvSpPr>
            <a:spLocks noGrp="1"/>
          </p:cNvSpPr>
          <p:nvPr>
            <p:ph sz="quarter" idx="13"/>
          </p:nvPr>
        </p:nvSpPr>
        <p:spPr>
          <a:xfrm>
            <a:off x="1371600" y="4338370"/>
            <a:ext cx="7520880" cy="1215923"/>
          </a:xfrm>
        </p:spPr>
        <p:txBody>
          <a:bodyPr>
            <a:normAutofit/>
          </a:bodyPr>
          <a:lstStyle/>
          <a:p>
            <a:r>
              <a:rPr lang="lt-LT" sz="3600" b="1" dirty="0" smtClean="0"/>
              <a:t>Du zuikius vydamas, nė vieno nepagausi.</a:t>
            </a:r>
            <a:endParaRPr lang="lt-LT" sz="3600" b="1" dirty="0"/>
          </a:p>
        </p:txBody>
      </p:sp>
      <p:sp>
        <p:nvSpPr>
          <p:cNvPr id="2" name="Antraštė 1"/>
          <p:cNvSpPr>
            <a:spLocks noGrp="1"/>
          </p:cNvSpPr>
          <p:nvPr>
            <p:ph type="title" idx="4294967295"/>
          </p:nvPr>
        </p:nvSpPr>
        <p:spPr>
          <a:xfrm>
            <a:off x="0" y="274638"/>
            <a:ext cx="9144000" cy="1143000"/>
          </a:xfrm>
        </p:spPr>
        <p:txBody>
          <a:bodyPr>
            <a:noAutofit/>
          </a:bodyPr>
          <a:lstStyle/>
          <a:p>
            <a:r>
              <a:rPr lang="lt-LT" b="1" dirty="0" smtClean="0">
                <a:solidFill>
                  <a:srgbClr val="008000"/>
                </a:solidFill>
              </a:rPr>
              <a:t>Kuri patarlė tinka šiam pasakojimui.</a:t>
            </a:r>
            <a:endParaRPr lang="lt-LT" b="1" dirty="0">
              <a:solidFill>
                <a:srgbClr val="008000"/>
              </a:solidFill>
            </a:endParaRPr>
          </a:p>
        </p:txBody>
      </p:sp>
      <p:grpSp>
        <p:nvGrpSpPr>
          <p:cNvPr id="12" name="Grupė 11"/>
          <p:cNvGrpSpPr/>
          <p:nvPr/>
        </p:nvGrpSpPr>
        <p:grpSpPr>
          <a:xfrm>
            <a:off x="7236296" y="4797152"/>
            <a:ext cx="1512168" cy="1728192"/>
            <a:chOff x="6588224" y="2204864"/>
            <a:chExt cx="1008112" cy="1152128"/>
          </a:xfrm>
        </p:grpSpPr>
        <p:pic>
          <p:nvPicPr>
            <p:cNvPr id="13" name="Picture 5" descr="C:\Users\User\Pictures\velykos\saulute_73.png"/>
            <p:cNvPicPr>
              <a:picLocks noChangeAspect="1" noChangeArrowheads="1"/>
            </p:cNvPicPr>
            <p:nvPr/>
          </p:nvPicPr>
          <p:blipFill>
            <a:blip r:embed="rId4" cstate="print"/>
            <a:srcRect/>
            <a:stretch>
              <a:fillRect/>
            </a:stretch>
          </p:blipFill>
          <p:spPr bwMode="auto">
            <a:xfrm>
              <a:off x="6588224" y="2348880"/>
              <a:ext cx="1008112" cy="1008112"/>
            </a:xfrm>
            <a:prstGeom prst="rect">
              <a:avLst/>
            </a:prstGeom>
            <a:noFill/>
          </p:spPr>
        </p:pic>
        <p:pic>
          <p:nvPicPr>
            <p:cNvPr id="14" name="Picture 6" descr="C:\Users\User\Pictures\velykos\Skirtumai.jpg"/>
            <p:cNvPicPr>
              <a:picLocks noChangeAspect="1" noChangeArrowheads="1"/>
            </p:cNvPicPr>
            <p:nvPr/>
          </p:nvPicPr>
          <p:blipFill>
            <a:blip r:embed="rId5"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pic>
        <p:nvPicPr>
          <p:cNvPr id="16" name="Paveikslėlis 15" descr="CorrectAnswerIndicator.png"/>
          <p:cNvPicPr>
            <a:picLocks/>
          </p:cNvPicPr>
          <p:nvPr>
            <p:custDataLst>
              <p:tags r:id="rId2"/>
            </p:custDataLst>
          </p:nvPr>
        </p:nvPicPr>
        <p:blipFill>
          <a:blip r:embed="rId6" cstate="print"/>
          <a:stretch>
            <a:fillRect/>
          </a:stretch>
        </p:blipFill>
        <p:spPr>
          <a:xfrm>
            <a:off x="155448" y="1852688"/>
            <a:ext cx="857250" cy="857250"/>
          </a:xfrm>
          <a:prstGeom prst="rect">
            <a:avLst/>
          </a:prstGeom>
        </p:spPr>
      </p:pic>
    </p:spTree>
    <p:custDataLst>
      <p:tags r:id="rId1"/>
    </p:custData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3" name="Turinio vietos rezervavimo ženklas 2"/>
          <p:cNvSpPr>
            <a:spLocks noGrp="1"/>
          </p:cNvSpPr>
          <p:nvPr>
            <p:ph sz="quarter" idx="11"/>
          </p:nvPr>
        </p:nvSpPr>
        <p:spPr>
          <a:xfrm>
            <a:off x="1331640" y="2780928"/>
            <a:ext cx="7388352" cy="1215923"/>
          </a:xfrm>
        </p:spPr>
        <p:txBody>
          <a:bodyPr>
            <a:noAutofit/>
          </a:bodyPr>
          <a:lstStyle/>
          <a:p>
            <a:endParaRPr lang="en-US" sz="2800" dirty="0" smtClean="0"/>
          </a:p>
          <a:p>
            <a:r>
              <a:rPr lang="en-US" sz="2800" b="1" dirty="0" smtClean="0"/>
              <a:t>1-5 </a:t>
            </a:r>
            <a:r>
              <a:rPr lang="en-US" sz="2800" b="1" dirty="0" err="1" smtClean="0"/>
              <a:t>atsakymai</a:t>
            </a:r>
            <a:endParaRPr lang="en-US" sz="2800" b="1" dirty="0" smtClean="0"/>
          </a:p>
          <a:p>
            <a:endParaRPr lang="en-US" sz="2800" dirty="0" smtClean="0"/>
          </a:p>
          <a:p>
            <a:endParaRPr lang="en-US" sz="2800" dirty="0" smtClean="0"/>
          </a:p>
          <a:p>
            <a:r>
              <a:rPr lang="en-US" sz="2800" b="1" dirty="0" smtClean="0"/>
              <a:t>5-9 </a:t>
            </a:r>
            <a:r>
              <a:rPr lang="en-US" sz="2800" b="1" dirty="0" err="1" smtClean="0"/>
              <a:t>atsakymai</a:t>
            </a:r>
            <a:endParaRPr lang="en-US" sz="2800" b="1" dirty="0" smtClean="0"/>
          </a:p>
          <a:p>
            <a:endParaRPr lang="en-US" sz="2800" dirty="0" smtClean="0"/>
          </a:p>
          <a:p>
            <a:endParaRPr lang="lt-LT" sz="2800" dirty="0" smtClean="0"/>
          </a:p>
          <a:p>
            <a:r>
              <a:rPr lang="en-US" sz="2800" b="1" dirty="0" smtClean="0"/>
              <a:t>9-11 </a:t>
            </a:r>
            <a:r>
              <a:rPr lang="en-US" sz="2800" b="1" dirty="0" err="1" smtClean="0"/>
              <a:t>atsakym</a:t>
            </a:r>
            <a:r>
              <a:rPr lang="lt-LT" sz="2800" b="1" dirty="0" smtClean="0"/>
              <a:t>ų</a:t>
            </a:r>
            <a:endParaRPr lang="lt-LT" sz="2800" b="1" dirty="0"/>
          </a:p>
        </p:txBody>
      </p:sp>
      <p:pic>
        <p:nvPicPr>
          <p:cNvPr id="30723" name="Picture 3" descr="C:\Users\User\Pictures\velykos\gg4315254.jpg"/>
          <p:cNvPicPr>
            <a:picLocks noGrp="1" noChangeAspect="1" noChangeArrowheads="1"/>
          </p:cNvPicPr>
          <p:nvPr>
            <p:ph sz="quarter" idx="12"/>
          </p:nvPr>
        </p:nvPicPr>
        <p:blipFill>
          <a:blip r:embed="rId3" cstate="print">
            <a:clrChange>
              <a:clrFrom>
                <a:srgbClr val="FFFFFF"/>
              </a:clrFrom>
              <a:clrTo>
                <a:srgbClr val="FFFFFF">
                  <a:alpha val="0"/>
                </a:srgbClr>
              </a:clrTo>
            </a:clrChange>
          </a:blip>
          <a:stretch>
            <a:fillRect/>
          </a:stretch>
        </p:blipFill>
        <p:spPr bwMode="auto">
          <a:xfrm>
            <a:off x="4788024" y="1443834"/>
            <a:ext cx="1445624" cy="1216025"/>
          </a:xfrm>
          <a:prstGeom prst="rect">
            <a:avLst/>
          </a:prstGeom>
          <a:noFill/>
        </p:spPr>
      </p:pic>
      <p:sp>
        <p:nvSpPr>
          <p:cNvPr id="2" name="Antraštė 1"/>
          <p:cNvSpPr>
            <a:spLocks noGrp="1"/>
          </p:cNvSpPr>
          <p:nvPr>
            <p:ph type="title" idx="4294967295"/>
          </p:nvPr>
        </p:nvSpPr>
        <p:spPr>
          <a:xfrm>
            <a:off x="0" y="274638"/>
            <a:ext cx="9144000" cy="1143000"/>
          </a:xfrm>
        </p:spPr>
        <p:txBody>
          <a:bodyPr>
            <a:noAutofit/>
          </a:bodyPr>
          <a:lstStyle/>
          <a:p>
            <a:r>
              <a:rPr lang="lt-LT" b="1" dirty="0" smtClean="0">
                <a:solidFill>
                  <a:srgbClr val="008000"/>
                </a:solidFill>
              </a:rPr>
              <a:t>Už teisingus atsakymus zuikučiai jums siunčia margučių.</a:t>
            </a:r>
            <a:endParaRPr lang="lt-LT" b="1" dirty="0">
              <a:solidFill>
                <a:srgbClr val="008000"/>
              </a:solidFill>
            </a:endParaRPr>
          </a:p>
        </p:txBody>
      </p:sp>
      <p:pic>
        <p:nvPicPr>
          <p:cNvPr id="9" name="Picture 17" descr="7861d15cc21e"/>
          <p:cNvPicPr>
            <a:picLocks noChangeAspect="1" noChangeArrowheads="1" noCrop="1"/>
          </p:cNvPicPr>
          <p:nvPr/>
        </p:nvPicPr>
        <p:blipFill>
          <a:blip r:embed="rId4" cstate="print"/>
          <a:srcRect/>
          <a:stretch>
            <a:fillRect/>
          </a:stretch>
        </p:blipFill>
        <p:spPr bwMode="auto">
          <a:xfrm>
            <a:off x="4476463" y="3274205"/>
            <a:ext cx="2088232" cy="1044116"/>
          </a:xfrm>
          <a:prstGeom prst="rect">
            <a:avLst/>
          </a:prstGeom>
          <a:noFill/>
        </p:spPr>
      </p:pic>
      <p:grpSp>
        <p:nvGrpSpPr>
          <p:cNvPr id="10" name="Grupė 9"/>
          <p:cNvGrpSpPr/>
          <p:nvPr/>
        </p:nvGrpSpPr>
        <p:grpSpPr>
          <a:xfrm>
            <a:off x="0" y="616187"/>
            <a:ext cx="1331640" cy="1584176"/>
            <a:chOff x="6588224" y="2204864"/>
            <a:chExt cx="1008112" cy="1152128"/>
          </a:xfrm>
        </p:grpSpPr>
        <p:pic>
          <p:nvPicPr>
            <p:cNvPr id="11" name="Picture 5" descr="C:\Users\User\Pictures\velykos\saulute_73.png"/>
            <p:cNvPicPr>
              <a:picLocks noChangeAspect="1" noChangeArrowheads="1"/>
            </p:cNvPicPr>
            <p:nvPr/>
          </p:nvPicPr>
          <p:blipFill>
            <a:blip r:embed="rId5" cstate="print"/>
            <a:srcRect/>
            <a:stretch>
              <a:fillRect/>
            </a:stretch>
          </p:blipFill>
          <p:spPr bwMode="auto">
            <a:xfrm>
              <a:off x="6588224" y="2348880"/>
              <a:ext cx="1008112" cy="1008112"/>
            </a:xfrm>
            <a:prstGeom prst="rect">
              <a:avLst/>
            </a:prstGeom>
            <a:noFill/>
          </p:spPr>
        </p:pic>
        <p:pic>
          <p:nvPicPr>
            <p:cNvPr id="12" name="Picture 6" descr="C:\Users\User\Pictures\velykos\Skirtumai.jpg"/>
            <p:cNvPicPr>
              <a:picLocks noChangeAspect="1" noChangeArrowheads="1"/>
            </p:cNvPicPr>
            <p:nvPr/>
          </p:nvPicPr>
          <p:blipFill>
            <a:blip r:embed="rId6"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pic>
        <p:nvPicPr>
          <p:cNvPr id="13" name="Picture 2" descr="http://0.tqn.com/d/webclipart/1/0/d/9/5/Easter-Bunny-with-Basket.png"/>
          <p:cNvPicPr>
            <a:picLocks noChangeAspect="1" noChangeArrowheads="1"/>
          </p:cNvPicPr>
          <p:nvPr/>
        </p:nvPicPr>
        <p:blipFill>
          <a:blip r:embed="rId7" cstate="print"/>
          <a:srcRect/>
          <a:stretch>
            <a:fillRect/>
          </a:stretch>
        </p:blipFill>
        <p:spPr bwMode="auto">
          <a:xfrm>
            <a:off x="4211960" y="4149080"/>
            <a:ext cx="2123579" cy="2166206"/>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User\Pictures\fonai\0_637f6_c2c774c1_L.png"/>
          <p:cNvPicPr>
            <a:picLocks noChangeAspect="1" noChangeArrowheads="1"/>
          </p:cNvPicPr>
          <p:nvPr/>
        </p:nvPicPr>
        <p:blipFill>
          <a:blip r:embed="rId2" cstate="print"/>
          <a:srcRect/>
          <a:stretch>
            <a:fillRect/>
          </a:stretch>
        </p:blipFill>
        <p:spPr bwMode="auto">
          <a:xfrm>
            <a:off x="0" y="0"/>
            <a:ext cx="9144000" cy="6922007"/>
          </a:xfrm>
          <a:prstGeom prst="rect">
            <a:avLst/>
          </a:prstGeom>
          <a:noFill/>
        </p:spPr>
      </p:pic>
      <p:grpSp>
        <p:nvGrpSpPr>
          <p:cNvPr id="3" name="Grupė 2"/>
          <p:cNvGrpSpPr/>
          <p:nvPr/>
        </p:nvGrpSpPr>
        <p:grpSpPr>
          <a:xfrm>
            <a:off x="395536" y="0"/>
            <a:ext cx="1116632" cy="1656184"/>
            <a:chOff x="6588224" y="2204864"/>
            <a:chExt cx="1008112" cy="1152128"/>
          </a:xfrm>
        </p:grpSpPr>
        <p:pic>
          <p:nvPicPr>
            <p:cNvPr id="4" name="Picture 5" descr="C:\Users\User\Pictures\velykos\saulute_73.png"/>
            <p:cNvPicPr>
              <a:picLocks noChangeAspect="1" noChangeArrowheads="1"/>
            </p:cNvPicPr>
            <p:nvPr/>
          </p:nvPicPr>
          <p:blipFill>
            <a:blip r:embed="rId3" cstate="print"/>
            <a:srcRect/>
            <a:stretch>
              <a:fillRect/>
            </a:stretch>
          </p:blipFill>
          <p:spPr bwMode="auto">
            <a:xfrm>
              <a:off x="6588224" y="2348880"/>
              <a:ext cx="1008112" cy="1008112"/>
            </a:xfrm>
            <a:prstGeom prst="rect">
              <a:avLst/>
            </a:prstGeom>
            <a:noFill/>
          </p:spPr>
        </p:pic>
        <p:pic>
          <p:nvPicPr>
            <p:cNvPr id="5" name="Picture 6" descr="C:\Users\User\Pictures\velykos\Skirtumai.jpg"/>
            <p:cNvPicPr>
              <a:picLocks noChangeAspect="1" noChangeArrowheads="1"/>
            </p:cNvPicPr>
            <p:nvPr/>
          </p:nvPicPr>
          <p:blipFill>
            <a:blip r:embed="rId4"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grpSp>
        <p:nvGrpSpPr>
          <p:cNvPr id="6" name="Grupė 5"/>
          <p:cNvGrpSpPr/>
          <p:nvPr/>
        </p:nvGrpSpPr>
        <p:grpSpPr>
          <a:xfrm>
            <a:off x="1403648" y="1268760"/>
            <a:ext cx="1224136" cy="1296144"/>
            <a:chOff x="6588224" y="2204864"/>
            <a:chExt cx="1008112" cy="1152128"/>
          </a:xfrm>
        </p:grpSpPr>
        <p:pic>
          <p:nvPicPr>
            <p:cNvPr id="7" name="Picture 5" descr="C:\Users\User\Pictures\velykos\saulute_73.png"/>
            <p:cNvPicPr>
              <a:picLocks noChangeAspect="1" noChangeArrowheads="1"/>
            </p:cNvPicPr>
            <p:nvPr/>
          </p:nvPicPr>
          <p:blipFill>
            <a:blip r:embed="rId3" cstate="print"/>
            <a:srcRect/>
            <a:stretch>
              <a:fillRect/>
            </a:stretch>
          </p:blipFill>
          <p:spPr bwMode="auto">
            <a:xfrm>
              <a:off x="6588224" y="2348880"/>
              <a:ext cx="1008112" cy="1008112"/>
            </a:xfrm>
            <a:prstGeom prst="rect">
              <a:avLst/>
            </a:prstGeom>
            <a:noFill/>
          </p:spPr>
        </p:pic>
        <p:pic>
          <p:nvPicPr>
            <p:cNvPr id="8" name="Picture 6" descr="C:\Users\User\Pictures\velykos\Skirtumai.jpg"/>
            <p:cNvPicPr>
              <a:picLocks noChangeAspect="1" noChangeArrowheads="1"/>
            </p:cNvPicPr>
            <p:nvPr/>
          </p:nvPicPr>
          <p:blipFill>
            <a:blip r:embed="rId4"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grpSp>
        <p:nvGrpSpPr>
          <p:cNvPr id="9" name="Grupė 8"/>
          <p:cNvGrpSpPr/>
          <p:nvPr/>
        </p:nvGrpSpPr>
        <p:grpSpPr>
          <a:xfrm>
            <a:off x="2627784" y="2132856"/>
            <a:ext cx="1296144" cy="1440160"/>
            <a:chOff x="6588224" y="2204864"/>
            <a:chExt cx="1008112" cy="1152128"/>
          </a:xfrm>
        </p:grpSpPr>
        <p:pic>
          <p:nvPicPr>
            <p:cNvPr id="10" name="Picture 5" descr="C:\Users\User\Pictures\velykos\saulute_73.png"/>
            <p:cNvPicPr>
              <a:picLocks noChangeAspect="1" noChangeArrowheads="1"/>
            </p:cNvPicPr>
            <p:nvPr/>
          </p:nvPicPr>
          <p:blipFill>
            <a:blip r:embed="rId3" cstate="print"/>
            <a:srcRect/>
            <a:stretch>
              <a:fillRect/>
            </a:stretch>
          </p:blipFill>
          <p:spPr bwMode="auto">
            <a:xfrm>
              <a:off x="6588224" y="2348880"/>
              <a:ext cx="1008112" cy="1008112"/>
            </a:xfrm>
            <a:prstGeom prst="rect">
              <a:avLst/>
            </a:prstGeom>
            <a:noFill/>
          </p:spPr>
        </p:pic>
        <p:pic>
          <p:nvPicPr>
            <p:cNvPr id="11" name="Picture 6" descr="C:\Users\User\Pictures\velykos\Skirtumai.jpg"/>
            <p:cNvPicPr>
              <a:picLocks noChangeAspect="1" noChangeArrowheads="1"/>
            </p:cNvPicPr>
            <p:nvPr/>
          </p:nvPicPr>
          <p:blipFill>
            <a:blip r:embed="rId4"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grpSp>
        <p:nvGrpSpPr>
          <p:cNvPr id="12" name="Grupė 11"/>
          <p:cNvGrpSpPr/>
          <p:nvPr/>
        </p:nvGrpSpPr>
        <p:grpSpPr>
          <a:xfrm>
            <a:off x="4211960" y="2492896"/>
            <a:ext cx="1152128" cy="1296144"/>
            <a:chOff x="6588224" y="2204864"/>
            <a:chExt cx="1008112" cy="1152128"/>
          </a:xfrm>
        </p:grpSpPr>
        <p:pic>
          <p:nvPicPr>
            <p:cNvPr id="13" name="Picture 5" descr="C:\Users\User\Pictures\velykos\saulute_73.png"/>
            <p:cNvPicPr>
              <a:picLocks noChangeAspect="1" noChangeArrowheads="1"/>
            </p:cNvPicPr>
            <p:nvPr/>
          </p:nvPicPr>
          <p:blipFill>
            <a:blip r:embed="rId3" cstate="print"/>
            <a:srcRect/>
            <a:stretch>
              <a:fillRect/>
            </a:stretch>
          </p:blipFill>
          <p:spPr bwMode="auto">
            <a:xfrm>
              <a:off x="6588224" y="2348880"/>
              <a:ext cx="1008112" cy="1008112"/>
            </a:xfrm>
            <a:prstGeom prst="rect">
              <a:avLst/>
            </a:prstGeom>
            <a:noFill/>
          </p:spPr>
        </p:pic>
        <p:pic>
          <p:nvPicPr>
            <p:cNvPr id="14" name="Picture 6" descr="C:\Users\User\Pictures\velykos\Skirtumai.jpg"/>
            <p:cNvPicPr>
              <a:picLocks noChangeAspect="1" noChangeArrowheads="1"/>
            </p:cNvPicPr>
            <p:nvPr/>
          </p:nvPicPr>
          <p:blipFill>
            <a:blip r:embed="rId4"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grpSp>
        <p:nvGrpSpPr>
          <p:cNvPr id="15" name="Grupė 14"/>
          <p:cNvGrpSpPr/>
          <p:nvPr/>
        </p:nvGrpSpPr>
        <p:grpSpPr>
          <a:xfrm>
            <a:off x="5868144" y="2276872"/>
            <a:ext cx="864096" cy="1224136"/>
            <a:chOff x="6588224" y="2204864"/>
            <a:chExt cx="1008112" cy="1152128"/>
          </a:xfrm>
        </p:grpSpPr>
        <p:pic>
          <p:nvPicPr>
            <p:cNvPr id="16" name="Picture 5" descr="C:\Users\User\Pictures\velykos\saulute_73.png"/>
            <p:cNvPicPr>
              <a:picLocks noChangeAspect="1" noChangeArrowheads="1"/>
            </p:cNvPicPr>
            <p:nvPr/>
          </p:nvPicPr>
          <p:blipFill>
            <a:blip r:embed="rId3" cstate="print"/>
            <a:srcRect/>
            <a:stretch>
              <a:fillRect/>
            </a:stretch>
          </p:blipFill>
          <p:spPr bwMode="auto">
            <a:xfrm>
              <a:off x="6588224" y="2348880"/>
              <a:ext cx="1008112" cy="1008112"/>
            </a:xfrm>
            <a:prstGeom prst="rect">
              <a:avLst/>
            </a:prstGeom>
            <a:noFill/>
          </p:spPr>
        </p:pic>
        <p:pic>
          <p:nvPicPr>
            <p:cNvPr id="17" name="Picture 6" descr="C:\Users\User\Pictures\velykos\Skirtumai.jpg"/>
            <p:cNvPicPr>
              <a:picLocks noChangeAspect="1" noChangeArrowheads="1"/>
            </p:cNvPicPr>
            <p:nvPr/>
          </p:nvPicPr>
          <p:blipFill>
            <a:blip r:embed="rId4"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grpSp>
        <p:nvGrpSpPr>
          <p:cNvPr id="18" name="Grupė 17"/>
          <p:cNvGrpSpPr/>
          <p:nvPr/>
        </p:nvGrpSpPr>
        <p:grpSpPr>
          <a:xfrm>
            <a:off x="6660232" y="1412776"/>
            <a:ext cx="1080120" cy="1224136"/>
            <a:chOff x="6588224" y="2204864"/>
            <a:chExt cx="1008112" cy="1152128"/>
          </a:xfrm>
        </p:grpSpPr>
        <p:pic>
          <p:nvPicPr>
            <p:cNvPr id="19" name="Picture 5" descr="C:\Users\User\Pictures\velykos\saulute_73.png"/>
            <p:cNvPicPr>
              <a:picLocks noChangeAspect="1" noChangeArrowheads="1"/>
            </p:cNvPicPr>
            <p:nvPr/>
          </p:nvPicPr>
          <p:blipFill>
            <a:blip r:embed="rId3" cstate="print"/>
            <a:srcRect/>
            <a:stretch>
              <a:fillRect/>
            </a:stretch>
          </p:blipFill>
          <p:spPr bwMode="auto">
            <a:xfrm>
              <a:off x="6588224" y="2348880"/>
              <a:ext cx="1008112" cy="1008112"/>
            </a:xfrm>
            <a:prstGeom prst="rect">
              <a:avLst/>
            </a:prstGeom>
            <a:noFill/>
          </p:spPr>
        </p:pic>
        <p:pic>
          <p:nvPicPr>
            <p:cNvPr id="20" name="Picture 6" descr="C:\Users\User\Pictures\velykos\Skirtumai.jpg"/>
            <p:cNvPicPr>
              <a:picLocks noChangeAspect="1" noChangeArrowheads="1"/>
            </p:cNvPicPr>
            <p:nvPr/>
          </p:nvPicPr>
          <p:blipFill>
            <a:blip r:embed="rId4"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grpSp>
        <p:nvGrpSpPr>
          <p:cNvPr id="21" name="Grupė 20"/>
          <p:cNvGrpSpPr/>
          <p:nvPr/>
        </p:nvGrpSpPr>
        <p:grpSpPr>
          <a:xfrm>
            <a:off x="7380312" y="260648"/>
            <a:ext cx="1152128" cy="1440160"/>
            <a:chOff x="6588224" y="2204864"/>
            <a:chExt cx="1008112" cy="1152128"/>
          </a:xfrm>
        </p:grpSpPr>
        <p:pic>
          <p:nvPicPr>
            <p:cNvPr id="22" name="Picture 5" descr="C:\Users\User\Pictures\velykos\saulute_73.png"/>
            <p:cNvPicPr>
              <a:picLocks noChangeAspect="1" noChangeArrowheads="1"/>
            </p:cNvPicPr>
            <p:nvPr/>
          </p:nvPicPr>
          <p:blipFill>
            <a:blip r:embed="rId3" cstate="print"/>
            <a:srcRect/>
            <a:stretch>
              <a:fillRect/>
            </a:stretch>
          </p:blipFill>
          <p:spPr bwMode="auto">
            <a:xfrm>
              <a:off x="6588224" y="2348880"/>
              <a:ext cx="1008112" cy="1008112"/>
            </a:xfrm>
            <a:prstGeom prst="rect">
              <a:avLst/>
            </a:prstGeom>
            <a:noFill/>
          </p:spPr>
        </p:pic>
        <p:pic>
          <p:nvPicPr>
            <p:cNvPr id="23" name="Picture 6" descr="C:\Users\User\Pictures\velykos\Skirtumai.jpg"/>
            <p:cNvPicPr>
              <a:picLocks noChangeAspect="1" noChangeArrowheads="1"/>
            </p:cNvPicPr>
            <p:nvPr/>
          </p:nvPicPr>
          <p:blipFill>
            <a:blip r:embed="rId4" cstate="print">
              <a:clrChange>
                <a:clrFrom>
                  <a:srgbClr val="FFFFFF"/>
                </a:clrFrom>
                <a:clrTo>
                  <a:srgbClr val="FFFFFF">
                    <a:alpha val="0"/>
                  </a:srgbClr>
                </a:clrTo>
              </a:clrChange>
            </a:blip>
            <a:srcRect l="-1" t="7191" r="50502" b="35356"/>
            <a:stretch>
              <a:fillRect/>
            </a:stretch>
          </p:blipFill>
          <p:spPr bwMode="auto">
            <a:xfrm>
              <a:off x="6588224" y="2204864"/>
              <a:ext cx="1008112" cy="936104"/>
            </a:xfrm>
            <a:prstGeom prst="rect">
              <a:avLst/>
            </a:prstGeom>
            <a:noFill/>
          </p:spPr>
        </p:pic>
      </p:grpSp>
      <p:pic>
        <p:nvPicPr>
          <p:cNvPr id="24" name="Picture 5" descr="saulė"/>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131840" y="260648"/>
            <a:ext cx="2428875" cy="2428875"/>
          </a:xfrm>
          <a:prstGeom prst="rect">
            <a:avLst/>
          </a:prstGeom>
          <a:noFill/>
        </p:spPr>
      </p:pic>
      <p:sp>
        <p:nvSpPr>
          <p:cNvPr id="27" name="Ovalas 26"/>
          <p:cNvSpPr/>
          <p:nvPr/>
        </p:nvSpPr>
        <p:spPr>
          <a:xfrm>
            <a:off x="2555776" y="3717032"/>
            <a:ext cx="5688632" cy="278092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lt-LT" sz="4800" b="1" dirty="0" smtClean="0">
                <a:ln>
                  <a:solidFill>
                    <a:schemeClr val="bg1"/>
                  </a:solidFill>
                </a:ln>
                <a:solidFill>
                  <a:schemeClr val="bg1"/>
                </a:solidFill>
              </a:rPr>
              <a:t>Valio</a:t>
            </a:r>
            <a:r>
              <a:rPr lang="en-US" sz="4800" b="1" dirty="0" smtClean="0">
                <a:ln>
                  <a:solidFill>
                    <a:schemeClr val="bg1"/>
                  </a:solidFill>
                </a:ln>
                <a:solidFill>
                  <a:schemeClr val="bg1"/>
                </a:solidFill>
              </a:rPr>
              <a:t>!</a:t>
            </a:r>
            <a:endParaRPr lang="lt-LT" sz="4800" b="1" dirty="0" smtClean="0">
              <a:ln>
                <a:solidFill>
                  <a:schemeClr val="bg1"/>
                </a:solidFill>
              </a:ln>
              <a:solidFill>
                <a:schemeClr val="bg1"/>
              </a:solidFill>
            </a:endParaRPr>
          </a:p>
          <a:p>
            <a:pPr algn="ctr"/>
            <a:r>
              <a:rPr lang="lt-LT" sz="4800" b="1" dirty="0" smtClean="0">
                <a:ln>
                  <a:solidFill>
                    <a:schemeClr val="bg1"/>
                  </a:solidFill>
                </a:ln>
                <a:solidFill>
                  <a:schemeClr val="bg1"/>
                </a:solidFill>
              </a:rPr>
              <a:t>Su </a:t>
            </a:r>
            <a:r>
              <a:rPr lang="en-US" sz="4800" b="1" dirty="0" smtClean="0">
                <a:ln>
                  <a:solidFill>
                    <a:schemeClr val="bg1"/>
                  </a:solidFill>
                </a:ln>
                <a:solidFill>
                  <a:schemeClr val="bg1"/>
                </a:solidFill>
              </a:rPr>
              <a:t>V</a:t>
            </a:r>
            <a:r>
              <a:rPr lang="lt-LT" sz="4800" b="1" dirty="0" err="1" smtClean="0">
                <a:ln>
                  <a:solidFill>
                    <a:schemeClr val="bg1"/>
                  </a:solidFill>
                </a:ln>
                <a:solidFill>
                  <a:schemeClr val="bg1"/>
                </a:solidFill>
              </a:rPr>
              <a:t>elykomis</a:t>
            </a:r>
            <a:r>
              <a:rPr lang="en-US" sz="4800" b="1" dirty="0" smtClean="0">
                <a:ln>
                  <a:solidFill>
                    <a:schemeClr val="bg1"/>
                  </a:solidFill>
                </a:ln>
                <a:solidFill>
                  <a:schemeClr val="bg1"/>
                </a:solidFill>
              </a:rPr>
              <a:t> !</a:t>
            </a:r>
            <a:endParaRPr lang="lt-LT" sz="4800" b="1" dirty="0">
              <a:ln>
                <a:solidFill>
                  <a:schemeClr val="bg1"/>
                </a:solidFill>
              </a:ln>
              <a:solidFill>
                <a:schemeClr val="bg1"/>
              </a:solidFill>
            </a:endParaRPr>
          </a:p>
        </p:txBody>
      </p:sp>
      <p:pic>
        <p:nvPicPr>
          <p:cNvPr id="28674" name="Picture 2" descr="C:\Users\User\Pictures\velykos\imagesCASH6LC8.jpg"/>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539552" y="3573016"/>
            <a:ext cx="2028825" cy="2257425"/>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3" name="Antraštė 2"/>
          <p:cNvSpPr>
            <a:spLocks noGrp="1"/>
          </p:cNvSpPr>
          <p:nvPr>
            <p:ph type="title"/>
          </p:nvPr>
        </p:nvSpPr>
        <p:spPr>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a:bodyPr>
          <a:lstStyle/>
          <a:p>
            <a:r>
              <a:rPr lang="lt-LT" dirty="0" smtClean="0">
                <a:solidFill>
                  <a:schemeClr val="bg1"/>
                </a:solidFill>
                <a:effectLst>
                  <a:outerShdw blurRad="38100" dist="38100" dir="2700000" algn="tl">
                    <a:srgbClr val="000000">
                      <a:alpha val="43137"/>
                    </a:srgbClr>
                  </a:outerShdw>
                </a:effectLst>
              </a:rPr>
              <a:t/>
            </a:r>
            <a:br>
              <a:rPr lang="lt-LT" dirty="0" smtClean="0">
                <a:solidFill>
                  <a:schemeClr val="bg1"/>
                </a:solidFill>
                <a:effectLst>
                  <a:outerShdw blurRad="38100" dist="38100" dir="2700000" algn="tl">
                    <a:srgbClr val="000000">
                      <a:alpha val="43137"/>
                    </a:srgbClr>
                  </a:outerShdw>
                </a:effectLst>
              </a:rPr>
            </a:br>
            <a:r>
              <a:rPr lang="lt-LT" dirty="0" smtClean="0">
                <a:solidFill>
                  <a:schemeClr val="bg1"/>
                </a:solidFill>
                <a:effectLst>
                  <a:outerShdw blurRad="38100" dist="38100" dir="2700000" algn="tl">
                    <a:srgbClr val="000000">
                      <a:alpha val="43137"/>
                    </a:srgbClr>
                  </a:outerShdw>
                </a:effectLst>
              </a:rPr>
              <a:t>Paveikslėlių šaltiniai</a:t>
            </a:r>
            <a:br>
              <a:rPr lang="lt-LT" dirty="0" smtClean="0">
                <a:solidFill>
                  <a:schemeClr val="bg1"/>
                </a:solidFill>
                <a:effectLst>
                  <a:outerShdw blurRad="38100" dist="38100" dir="2700000" algn="tl">
                    <a:srgbClr val="000000">
                      <a:alpha val="43137"/>
                    </a:srgbClr>
                  </a:outerShdw>
                </a:effectLst>
              </a:rPr>
            </a:br>
            <a:endParaRPr lang="lt-LT" dirty="0"/>
          </a:p>
        </p:txBody>
      </p:sp>
      <p:sp>
        <p:nvSpPr>
          <p:cNvPr id="5" name="Turinio vietos rezervavimo ženklas 4"/>
          <p:cNvSpPr>
            <a:spLocks noGrp="1"/>
          </p:cNvSpPr>
          <p:nvPr>
            <p:ph idx="1"/>
          </p:nvPr>
        </p:nvSpPr>
        <p:spPr/>
        <p:txBody>
          <a:bodyPr>
            <a:normAutofit lnSpcReduction="10000"/>
          </a:bodyPr>
          <a:lstStyle/>
          <a:p>
            <a:r>
              <a:rPr lang="lt-LT" sz="1800" u="sng" dirty="0" smtClean="0">
                <a:hlinkClick r:id="rId2"/>
              </a:rPr>
              <a:t>http://www.smailikai.com/images.php?lt=sun&amp;page=15</a:t>
            </a:r>
            <a:endParaRPr lang="lt-LT" sz="1800" dirty="0" smtClean="0"/>
          </a:p>
          <a:p>
            <a:r>
              <a:rPr lang="lt-LT" sz="1800" u="sng" dirty="0" smtClean="0">
                <a:hlinkClick r:id="rId3"/>
              </a:rPr>
              <a:t>http://www.slideboom.com/presentations/343471/Saul%C4%97s-zuiku%C4%8Diai</a:t>
            </a:r>
            <a:endParaRPr lang="lt-LT" sz="1800" dirty="0" smtClean="0"/>
          </a:p>
          <a:p>
            <a:r>
              <a:rPr lang="lt-LT" sz="1800" u="sng" dirty="0" smtClean="0">
                <a:hlinkClick r:id="rId4"/>
              </a:rPr>
              <a:t>http://atviras-</a:t>
            </a:r>
            <a:r>
              <a:rPr lang="lt-LT" sz="1800" u="sng" dirty="0" err="1" smtClean="0">
                <a:hlinkClick r:id="rId4"/>
              </a:rPr>
              <a:t>langas.blogspot.com</a:t>
            </a:r>
            <a:r>
              <a:rPr lang="lt-LT" sz="1800" u="sng" dirty="0" smtClean="0">
                <a:hlinkClick r:id="rId4"/>
              </a:rPr>
              <a:t>/2011/04/</a:t>
            </a:r>
            <a:r>
              <a:rPr lang="lt-LT" sz="1800" u="sng" dirty="0" err="1" smtClean="0">
                <a:hlinkClick r:id="rId4"/>
              </a:rPr>
              <a:t>velykos.html</a:t>
            </a:r>
            <a:endParaRPr lang="lt-LT" sz="1800" dirty="0" smtClean="0"/>
          </a:p>
          <a:p>
            <a:r>
              <a:rPr lang="lt-LT" sz="1800" u="sng" dirty="0" smtClean="0">
                <a:hlinkClick r:id="rId5"/>
              </a:rPr>
              <a:t>http://pradinukas.jimdo.com/mano-mokini%C5%B3-k%C5%ABryba/</a:t>
            </a:r>
            <a:endParaRPr lang="lt-LT" sz="1800" dirty="0" smtClean="0"/>
          </a:p>
          <a:p>
            <a:r>
              <a:rPr lang="lt-LT" sz="1800" u="sng" dirty="0" smtClean="0">
                <a:hlinkClick r:id="rId6"/>
              </a:rPr>
              <a:t>http://www.suduvos-medziotojai.lt/medziojamoji-fauna/zverys/pilkasis-kiskis/</a:t>
            </a:r>
            <a:endParaRPr lang="lt-LT" sz="1800" dirty="0" smtClean="0"/>
          </a:p>
          <a:p>
            <a:r>
              <a:rPr lang="lt-LT" sz="1800" u="sng" dirty="0" smtClean="0">
                <a:hlinkClick r:id="rId7"/>
              </a:rPr>
              <a:t>http://www.123rf.com/photo_2634241_dinosaur.html</a:t>
            </a:r>
            <a:endParaRPr lang="lt-LT" sz="1800" dirty="0" smtClean="0"/>
          </a:p>
          <a:p>
            <a:r>
              <a:rPr lang="lt-LT" sz="1800" u="sng" dirty="0" smtClean="0">
                <a:hlinkClick r:id="rId8"/>
              </a:rPr>
              <a:t>http://www.clipartmojo.com/clip-art/Cloud--Mean-1-4018/</a:t>
            </a:r>
            <a:endParaRPr lang="lt-LT" sz="1800" dirty="0" smtClean="0"/>
          </a:p>
          <a:p>
            <a:r>
              <a:rPr lang="lt-LT" sz="1800" u="sng" dirty="0" smtClean="0">
                <a:hlinkClick r:id="rId9"/>
              </a:rPr>
              <a:t>http://www.clipartpal.com/clipart_pd/weather/cloud_10085.html</a:t>
            </a:r>
            <a:endParaRPr lang="lt-LT" sz="1800" dirty="0" smtClean="0"/>
          </a:p>
          <a:p>
            <a:r>
              <a:rPr lang="lt-LT" sz="1800" u="sng" dirty="0" smtClean="0">
                <a:hlinkClick r:id="rId10"/>
              </a:rPr>
              <a:t>http://www.123rf.com/photo_15450447_set-</a:t>
            </a:r>
            <a:r>
              <a:rPr lang="lt-LT" sz="1800" u="sng" dirty="0" err="1" smtClean="0">
                <a:hlinkClick r:id="rId10"/>
              </a:rPr>
              <a:t>of-predators-wild</a:t>
            </a:r>
            <a:r>
              <a:rPr lang="lt-LT" sz="1800" u="sng" dirty="0" smtClean="0">
                <a:hlinkClick r:id="rId10"/>
              </a:rPr>
              <a:t>-</a:t>
            </a:r>
            <a:r>
              <a:rPr lang="lt-LT" sz="1800" u="sng" dirty="0" err="1" smtClean="0">
                <a:hlinkClick r:id="rId10"/>
              </a:rPr>
              <a:t>animals-pictures-forest</a:t>
            </a:r>
            <a:r>
              <a:rPr lang="lt-LT" sz="1800" u="sng" dirty="0" smtClean="0">
                <a:hlinkClick r:id="rId10"/>
              </a:rPr>
              <a:t>-</a:t>
            </a:r>
            <a:r>
              <a:rPr lang="lt-LT" sz="1800" u="sng" dirty="0" err="1" smtClean="0">
                <a:hlinkClick r:id="rId10"/>
              </a:rPr>
              <a:t>beasts-images-isolated</a:t>
            </a:r>
            <a:r>
              <a:rPr lang="lt-LT" sz="1800" u="sng" dirty="0" smtClean="0">
                <a:hlinkClick r:id="rId10"/>
              </a:rPr>
              <a:t>-</a:t>
            </a:r>
            <a:r>
              <a:rPr lang="lt-LT" sz="1800" u="sng" dirty="0" err="1" smtClean="0">
                <a:hlinkClick r:id="rId10"/>
              </a:rPr>
              <a:t>on-white-background.html</a:t>
            </a:r>
            <a:endParaRPr lang="lt-LT" sz="1800" dirty="0" smtClean="0"/>
          </a:p>
          <a:p>
            <a:r>
              <a:rPr lang="lt-LT" sz="1800" u="sng" dirty="0" smtClean="0">
                <a:hlinkClick r:id="rId11"/>
              </a:rPr>
              <a:t>http://www.clipartreview.com/pages/120323-203721-883009.html</a:t>
            </a:r>
            <a:endParaRPr lang="lt-LT" sz="1800" dirty="0" smtClean="0"/>
          </a:p>
          <a:p>
            <a:r>
              <a:rPr lang="lt-LT" sz="1800" u="sng" dirty="0" smtClean="0">
                <a:hlinkClick r:id="rId12"/>
              </a:rPr>
              <a:t>http://www.canstockphoto.com/vector-clipart/wheelbarrows.html</a:t>
            </a:r>
            <a:endParaRPr lang="lt-LT" sz="1800" dirty="0" smtClean="0"/>
          </a:p>
          <a:p>
            <a:r>
              <a:rPr lang="lt-LT" sz="1800" u="sng" dirty="0" smtClean="0">
                <a:hlinkClick r:id="rId13"/>
              </a:rPr>
              <a:t>http://cha.lt/konkursai</a:t>
            </a:r>
            <a:endParaRPr lang="lt-LT" sz="1800" dirty="0" smtClean="0"/>
          </a:p>
          <a:p>
            <a:r>
              <a:rPr lang="lt-LT" sz="1800" dirty="0" smtClean="0">
                <a:hlinkClick r:id="rId14"/>
              </a:rPr>
              <a:t>http://www.tindirindi.lt/rankdarbiai/kiti-rankdarbiai/kiausiniu-marginimo-pamokeles</a:t>
            </a:r>
            <a:endParaRPr lang="lt-LT" sz="1800" dirty="0" smtClean="0"/>
          </a:p>
          <a:p>
            <a:endParaRPr lang="lt-LT" sz="1800" dirty="0" smtClean="0"/>
          </a:p>
          <a:p>
            <a:endParaRPr lang="lt-LT" sz="1800" dirty="0"/>
          </a:p>
        </p:txBody>
      </p:sp>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5c6bd2da5ffd040e3e8baae6f146068868e4a8"/>
</p:tagLst>
</file>

<file path=ppt/tags/tag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6.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7.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8.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9.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1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2.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3.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6.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7.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0.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1.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2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26.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7.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8.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29.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3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3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3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3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34.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35.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36.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37.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3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3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4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4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42.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43.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44.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45.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4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4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4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4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50.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51.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52.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53.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5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5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5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5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58.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59.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60.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61.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6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6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6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65.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66.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67.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6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6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7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71.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72.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73.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7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7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7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77.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78.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79.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8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8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8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83.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84.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85.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8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8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8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8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90.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91.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92.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93.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94.xml><?xml version="1.0" encoding="utf-8"?>
<p:tagLst xmlns:a="http://schemas.openxmlformats.org/drawingml/2006/main" xmlns:r="http://schemas.openxmlformats.org/officeDocument/2006/relationships" xmlns:p="http://schemas.openxmlformats.org/presentationml/2006/main">
  <p:tag name="SHAPETYPE" val="DrawingPalette"/>
</p:tagLst>
</file>

<file path=ppt/tags/tag9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9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9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98.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99.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00.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0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0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03.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04.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0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0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0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08.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09.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10.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1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1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1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14.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15.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16.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1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1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1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20.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21.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22.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2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2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2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26.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27.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28.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2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3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3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3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133.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34.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35.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36.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13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3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3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40.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41.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42.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4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4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4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46.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47.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48.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4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5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5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52.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53.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54.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5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5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5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58.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59.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60.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6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6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6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64.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65.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66.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67.xml><?xml version="1.0" encoding="utf-8"?>
<p:tagLst xmlns:a="http://schemas.openxmlformats.org/drawingml/2006/main" xmlns:r="http://schemas.openxmlformats.org/officeDocument/2006/relationships" xmlns:p="http://schemas.openxmlformats.org/presentationml/2006/main">
  <p:tag name="CORRECTANSWER" val="1"/>
  <p:tag name="CHOICESCOUNT" val="4"/>
</p:tagLst>
</file>

<file path=ppt/tags/tag168.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169.xml><?xml version="1.0" encoding="utf-8"?>
<p:tagLst xmlns:a="http://schemas.openxmlformats.org/drawingml/2006/main" xmlns:r="http://schemas.openxmlformats.org/officeDocument/2006/relationships" xmlns:p="http://schemas.openxmlformats.org/presentationml/2006/main">
  <p:tag name="CHOICESCOUNT" val="3"/>
  <p:tag name="CORRECTANSWER" val="2"/>
</p:tagLst>
</file>

<file path=ppt/tags/tag170.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171.xml><?xml version="1.0" encoding="utf-8"?>
<p:tagLst xmlns:a="http://schemas.openxmlformats.org/drawingml/2006/main" xmlns:r="http://schemas.openxmlformats.org/officeDocument/2006/relationships" xmlns:p="http://schemas.openxmlformats.org/presentationml/2006/main">
  <p:tag name="CHOICESCOUNT" val="3"/>
  <p:tag name="CORRECTANSWER" val="3"/>
</p:tagLst>
</file>

<file path=ppt/tags/tag172.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173.xml><?xml version="1.0" encoding="utf-8"?>
<p:tagLst xmlns:a="http://schemas.openxmlformats.org/drawingml/2006/main" xmlns:r="http://schemas.openxmlformats.org/officeDocument/2006/relationships" xmlns:p="http://schemas.openxmlformats.org/presentationml/2006/main">
  <p:tag name="CORRECTANSWER" val="2"/>
  <p:tag name="CHOICESCOUNT" val="3"/>
</p:tagLst>
</file>

<file path=ppt/tags/tag174.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175.xml><?xml version="1.0" encoding="utf-8"?>
<p:tagLst xmlns:a="http://schemas.openxmlformats.org/drawingml/2006/main" xmlns:r="http://schemas.openxmlformats.org/officeDocument/2006/relationships" xmlns:p="http://schemas.openxmlformats.org/presentationml/2006/main">
  <p:tag name="CHOICESCOUNT" val="3"/>
  <p:tag name="CORRECTANSWER" val="2"/>
</p:tagLst>
</file>

<file path=ppt/tags/tag176.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177.xml><?xml version="1.0" encoding="utf-8"?>
<p:tagLst xmlns:a="http://schemas.openxmlformats.org/drawingml/2006/main" xmlns:r="http://schemas.openxmlformats.org/officeDocument/2006/relationships" xmlns:p="http://schemas.openxmlformats.org/presentationml/2006/main">
  <p:tag name="CORRECTANSWER" val="3"/>
  <p:tag name="CHOICESCOUNT" val="4"/>
</p:tagLst>
</file>

<file path=ppt/tags/tag178.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179.xml><?xml version="1.0" encoding="utf-8"?>
<p:tagLst xmlns:a="http://schemas.openxmlformats.org/drawingml/2006/main" xmlns:r="http://schemas.openxmlformats.org/officeDocument/2006/relationships" xmlns:p="http://schemas.openxmlformats.org/presentationml/2006/main">
  <p:tag name="CHOICESCOUNT" val="0"/>
</p:tagLst>
</file>

<file path=ppt/tags/tag180.xml><?xml version="1.0" encoding="utf-8"?>
<p:tagLst xmlns:a="http://schemas.openxmlformats.org/drawingml/2006/main" xmlns:r="http://schemas.openxmlformats.org/officeDocument/2006/relationships" xmlns:p="http://schemas.openxmlformats.org/presentationml/2006/main">
  <p:tag name="CHOICESCOUNT" val="3"/>
  <p:tag name="CORRECTANSWER" val="1"/>
</p:tagLst>
</file>

<file path=ppt/tags/tag181.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182.xml><?xml version="1.0" encoding="utf-8"?>
<p:tagLst xmlns:a="http://schemas.openxmlformats.org/drawingml/2006/main" xmlns:r="http://schemas.openxmlformats.org/officeDocument/2006/relationships" xmlns:p="http://schemas.openxmlformats.org/presentationml/2006/main">
  <p:tag name="CHOICESCOUNT" val="2"/>
  <p:tag name="CORRECTANSWER" val="1"/>
</p:tagLst>
</file>

<file path=ppt/tags/tag183.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184.xml><?xml version="1.0" encoding="utf-8"?>
<p:tagLst xmlns:a="http://schemas.openxmlformats.org/drawingml/2006/main" xmlns:r="http://schemas.openxmlformats.org/officeDocument/2006/relationships" xmlns:p="http://schemas.openxmlformats.org/presentationml/2006/main">
  <p:tag name="CHOICESCOUNT" val="3"/>
  <p:tag name="CORRECTANSWER" val="2"/>
</p:tagLst>
</file>

<file path=ppt/tags/tag185.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186.xml><?xml version="1.0" encoding="utf-8"?>
<p:tagLst xmlns:a="http://schemas.openxmlformats.org/drawingml/2006/main" xmlns:r="http://schemas.openxmlformats.org/officeDocument/2006/relationships" xmlns:p="http://schemas.openxmlformats.org/presentationml/2006/main">
  <p:tag name="CHOICESCOUNT" val="3"/>
  <p:tag name="CORRECTANSWER" val="1"/>
</p:tagLst>
</file>

<file path=ppt/tags/tag187.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188.xml><?xml version="1.0" encoding="utf-8"?>
<p:tagLst xmlns:a="http://schemas.openxmlformats.org/drawingml/2006/main" xmlns:r="http://schemas.openxmlformats.org/officeDocument/2006/relationships" xmlns:p="http://schemas.openxmlformats.org/presentationml/2006/main">
  <p:tag name="CHOICESCOUNT" val="3"/>
</p:tagLst>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item1.xml><?xml version="1.0" encoding="utf-8"?>
<Layout>
  <Type>MultipleChoice</Type>
  <ChoicesCount>3</ChoicesCount>
  <Orientation>Right</Orientation>
</Layout>
</file>

<file path=customXml/item2.xml><?xml version="1.0" encoding="utf-8"?>
<Layout>
  <Type>MultipleChoice</Type>
  <ChoicesCount>3</ChoicesCount>
  <Orientation>Left</Orientation>
</Layout>
</file>

<file path=customXml/item3.xml><?xml version="1.0" encoding="utf-8"?>
<Layout>
  <Type>MultipleChoice</Type>
  <ChoicesCount>4</ChoicesCount>
  <Orientation>Left</Orientation>
</Layout>
</file>

<file path=customXml/item4.xml><?xml version="1.0" encoding="utf-8"?>
<Layout>
  <Type>MultipleChoice</Type>
  <ChoicesCount>4</ChoicesCount>
  <Orientation>Bottom</Orientation>
</Layout>
</file>

<file path=customXml/item5.xml><?xml version="1.0" encoding="utf-8"?>
<Layout>
  <Type>MultipleChoice</Type>
  <ChoicesCount>3</ChoicesCount>
  <Orientation>Top</Orientation>
</Layout>
</file>

<file path=customXml/item6.xml><?xml version="1.0" encoding="utf-8"?>
<Layout>
  <Type>MultipleChoice</Type>
  <ChoicesCount>3</ChoicesCount>
  <Orientation>Left</Orientation>
</Layout>
</file>

<file path=customXml/item7.xml><?xml version="1.0" encoding="utf-8"?>
<Layout>
  <Type>MultipleChoice</Type>
  <ChoicesCount>3</ChoicesCount>
  <Orientation>TopStacked</Orientation>
</Layout>
</file>

<file path=customXml/item8.xml><?xml version="1.0" encoding="utf-8"?>
<Layout>
  <Type>MultipleChoice</Type>
  <ChoicesCount>4</ChoicesCount>
  <Orientation>Left</Orientation>
</Layout>
</file>

<file path=customXml/item9.xml><?xml version="1.0" encoding="utf-8"?>
<Layout>
  <Type>Drawing</Type>
  <ChoicesCount>0</ChoicesCount>
  <Orientation>Left</Orientation>
</Layout>
</file>

<file path=customXml/item10.xml><?xml version="1.0" encoding="utf-8"?>
<Layout>
  <Type>MultipleChoice</Type>
  <ChoicesCount>3</ChoicesCount>
  <Orientation>TopVertical</Orientation>
</Layout>
</file>

<file path=customXml/item11.xml><?xml version="1.0" encoding="utf-8"?>
<Layout>
  <Type>YesNo</Type>
  <ChoicesCount>2</ChoicesCount>
  <Orientation>Left</Orientation>
</Layout>
</file>

<file path=customXml/item12.xml><?xml version="1.0" encoding="utf-8"?>
<Layout>
  <Type>MultipleChoice</Type>
  <ChoicesCount>4</ChoicesCount>
  <Orientation>Left</Orientation>
</Layout>
</file>

<file path=customXml/item13.xml><?xml version="1.0" encoding="utf-8"?>
<Layout>
  <Type>MultipleChoice</Type>
  <ChoicesCount>3</ChoicesCount>
  <Orientation>Top</Orientation>
</Layout>
</file>

<file path=customXml/item14.xml><?xml version="1.0" encoding="utf-8"?>
<Layout>
  <Type>MultipleChoice</Type>
  <ChoicesCount>4</ChoicesCount>
  <Orientation>TopVertical</Orientation>
</Layout>
</file>

<file path=customXml/item15.xml><?xml version="1.0" encoding="utf-8"?>
<Layout>
  <Type>YesNo</Type>
  <ChoicesCount>2</ChoicesCount>
  <Orientation>Left</Orientation>
</Layout>
</file>

<file path=customXml/item16.xml><?xml version="1.0" encoding="utf-8"?>
<Layout>
  <Type>MultipleChoice</Type>
  <ChoicesCount>3</ChoicesCount>
  <Orientation>Left</Orientation>
</Layout>
</file>

<file path=customXml/item17.xml><?xml version="1.0" encoding="utf-8"?>
<Layout>
  <Type>MultipleChoice</Type>
  <ChoicesCount>3</ChoicesCount>
  <Orientation>Left</Orientation>
</Layout>
</file>

<file path=customXml/item18.xml><?xml version="1.0" encoding="utf-8"?>
<Layout>
  <Type>MultipleChoice</Type>
  <ChoicesCount>4</ChoicesCount>
  <Orientation>Top</Orientation>
</Layout>
</file>

<file path=customXml/item19.xml><?xml version="1.0" encoding="utf-8"?>
<Layout>
  <Type>MultipleChoice</Type>
  <ChoicesCount>3</ChoicesCount>
  <Orientation>Left</Orientation>
</Layout>
</file>

<file path=customXml/item20.xml><?xml version="1.0" encoding="utf-8"?>
<Layout>
  <Type>MultipleChoice</Type>
  <ChoicesCount>3</ChoicesCount>
  <Orientation>Left</Orientation>
</Layout>
</file>

<file path=customXml/item21.xml><?xml version="1.0" encoding="utf-8"?>
<Layout>
  <Type>MultipleChoice</Type>
  <ChoicesCount>2</ChoicesCount>
  <Orientation>Left</Orientation>
</Layout>
</file>

<file path=customXml/item22.xml><?xml version="1.0" encoding="utf-8"?>
<Layout>
  <Type>MultipleChoice</Type>
  <ChoicesCount>4</ChoicesCount>
  <Orientation>Left</Orientation>
</Layout>
</file>

<file path=customXml/item23.xml><?xml version="1.0" encoding="utf-8"?>
<Layout>
  <Type>MultipleChoice</Type>
  <ChoicesCount>3</ChoicesCount>
  <Orientation>Left</Orientation>
</Layout>
</file>

<file path=customXml/item24.xml><?xml version="1.0" encoding="utf-8"?>
<Layout>
  <Type>MultipleChoice</Type>
  <ChoicesCount>4</ChoicesCount>
  <Orientation>TopStacked</Orientation>
</Layout>
</file>

<file path=customXml/item25.xml><?xml version="1.0" encoding="utf-8"?>
<Layout>
  <Type>MultipleChoice</Type>
  <ChoicesCount>4</ChoicesCount>
  <Orientation>Left</Orientation>
</Layout>
</file>

<file path=customXml/item26.xml><?xml version="1.0" encoding="utf-8"?>
<Layout>
  <Type>MultipleChoice</Type>
  <ChoicesCount>3</ChoicesCount>
  <Orientation>Left</Orientation>
</Layout>
</file>

<file path=customXml/item27.xml><?xml version="1.0" encoding="utf-8"?>
<Layout>
  <Type>YesNo</Type>
  <ChoicesCount>2</ChoicesCount>
  <Orientation>Left</Orientation>
</Layout>
</file>

<file path=customXml/item28.xml><?xml version="1.0" encoding="utf-8"?>
<Layout>
  <Type>MultipleChoice</Type>
  <ChoicesCount>3</ChoicesCount>
  <Orientation>Left</Orientation>
</Layout>
</file>

<file path=customXml/itemProps1.xml><?xml version="1.0" encoding="utf-8"?>
<ds:datastoreItem xmlns:ds="http://schemas.openxmlformats.org/officeDocument/2006/customXml" ds:itemID="{CD515CFD-CAA8-4327-BBB2-D50B88D281E0}">
  <ds:schemaRefs/>
</ds:datastoreItem>
</file>

<file path=customXml/itemProps2.xml><?xml version="1.0" encoding="utf-8"?>
<ds:datastoreItem xmlns:ds="http://schemas.openxmlformats.org/officeDocument/2006/customXml" ds:itemID="{626248AF-B415-4567-B7FB-F96AB7FBCE5B}">
  <ds:schemaRefs/>
</ds:datastoreItem>
</file>

<file path=customXml/itemProps3.xml><?xml version="1.0" encoding="utf-8"?>
<ds:datastoreItem xmlns:ds="http://schemas.openxmlformats.org/officeDocument/2006/customXml" ds:itemID="{F2565BEF-CD86-492E-AB08-1172DF051800}">
  <ds:schemaRefs/>
</ds:datastoreItem>
</file>

<file path=customXml/itemProps4.xml><?xml version="1.0" encoding="utf-8"?>
<ds:datastoreItem xmlns:ds="http://schemas.openxmlformats.org/officeDocument/2006/customXml" ds:itemID="{332FA8C1-2D59-4BDE-A949-CFF46897AE75}">
  <ds:schemaRefs/>
</ds:datastoreItem>
</file>

<file path=customXml/itemProps5.xml><?xml version="1.0" encoding="utf-8"?>
<ds:datastoreItem xmlns:ds="http://schemas.openxmlformats.org/officeDocument/2006/customXml" ds:itemID="{EA1DCCCC-8E69-419E-95D2-02D1870B1E35}">
  <ds:schemaRefs/>
</ds:datastoreItem>
</file>

<file path=customXml/itemProps6.xml><?xml version="1.0" encoding="utf-8"?>
<ds:datastoreItem xmlns:ds="http://schemas.openxmlformats.org/officeDocument/2006/customXml" ds:itemID="{15AFB346-1D76-4314-A286-21824E3F0F2A}">
  <ds:schemaRefs/>
</ds:datastoreItem>
</file>

<file path=customXml/itemProps7.xml><?xml version="1.0" encoding="utf-8"?>
<ds:datastoreItem xmlns:ds="http://schemas.openxmlformats.org/officeDocument/2006/customXml" ds:itemID="{24D0A3C9-198A-4CC1-BD38-670D6DF33E7F}">
  <ds:schemaRefs/>
</ds:datastoreItem>
</file>

<file path=customXml/itemProps8.xml><?xml version="1.0" encoding="utf-8"?>
<ds:datastoreItem xmlns:ds="http://schemas.openxmlformats.org/officeDocument/2006/customXml" ds:itemID="{69E96266-92D7-4147-B3E5-989512AB3EF1}">
  <ds:schemaRefs/>
</ds:datastoreItem>
</file>

<file path=customXml/itemProps9.xml><?xml version="1.0" encoding="utf-8"?>
<ds:datastoreItem xmlns:ds="http://schemas.openxmlformats.org/officeDocument/2006/customXml" ds:itemID="{9D461016-5A06-40C1-B436-0A8826FC8C52}">
  <ds:schemaRefs/>
</ds:datastoreItem>
</file>

<file path=customXml/itemProps10.xml><?xml version="1.0" encoding="utf-8"?>
<ds:datastoreItem xmlns:ds="http://schemas.openxmlformats.org/officeDocument/2006/customXml" ds:itemID="{7F252606-8562-42CE-B072-56289C362681}">
  <ds:schemaRefs/>
</ds:datastoreItem>
</file>

<file path=customXml/itemProps11.xml><?xml version="1.0" encoding="utf-8"?>
<ds:datastoreItem xmlns:ds="http://schemas.openxmlformats.org/officeDocument/2006/customXml" ds:itemID="{CA62C095-FF1F-4712-86B9-21728B00B332}">
  <ds:schemaRefs/>
</ds:datastoreItem>
</file>

<file path=customXml/itemProps12.xml><?xml version="1.0" encoding="utf-8"?>
<ds:datastoreItem xmlns:ds="http://schemas.openxmlformats.org/officeDocument/2006/customXml" ds:itemID="{B3101B8A-5D3F-4BE5-9A6A-27D9094881E7}">
  <ds:schemaRefs/>
</ds:datastoreItem>
</file>

<file path=customXml/itemProps13.xml><?xml version="1.0" encoding="utf-8"?>
<ds:datastoreItem xmlns:ds="http://schemas.openxmlformats.org/officeDocument/2006/customXml" ds:itemID="{D6545D69-22DD-4BC6-AEE7-C643E580C2F5}">
  <ds:schemaRefs/>
</ds:datastoreItem>
</file>

<file path=customXml/itemProps14.xml><?xml version="1.0" encoding="utf-8"?>
<ds:datastoreItem xmlns:ds="http://schemas.openxmlformats.org/officeDocument/2006/customXml" ds:itemID="{2B1035E3-9220-41E6-901F-57AB801F1225}">
  <ds:schemaRefs/>
</ds:datastoreItem>
</file>

<file path=customXml/itemProps15.xml><?xml version="1.0" encoding="utf-8"?>
<ds:datastoreItem xmlns:ds="http://schemas.openxmlformats.org/officeDocument/2006/customXml" ds:itemID="{9025AAD0-779C-4DC5-9497-710E0A7C3CF3}">
  <ds:schemaRefs/>
</ds:datastoreItem>
</file>

<file path=customXml/itemProps16.xml><?xml version="1.0" encoding="utf-8"?>
<ds:datastoreItem xmlns:ds="http://schemas.openxmlformats.org/officeDocument/2006/customXml" ds:itemID="{19F38E8A-35F2-4F70-BDED-868B47D8A63C}">
  <ds:schemaRefs/>
</ds:datastoreItem>
</file>

<file path=customXml/itemProps17.xml><?xml version="1.0" encoding="utf-8"?>
<ds:datastoreItem xmlns:ds="http://schemas.openxmlformats.org/officeDocument/2006/customXml" ds:itemID="{961623AB-77F3-486A-BD76-C9A07C7570A9}">
  <ds:schemaRefs/>
</ds:datastoreItem>
</file>

<file path=customXml/itemProps18.xml><?xml version="1.0" encoding="utf-8"?>
<ds:datastoreItem xmlns:ds="http://schemas.openxmlformats.org/officeDocument/2006/customXml" ds:itemID="{7D817141-DD8A-4F18-AAAF-6820D5D49C92}">
  <ds:schemaRefs/>
</ds:datastoreItem>
</file>

<file path=customXml/itemProps19.xml><?xml version="1.0" encoding="utf-8"?>
<ds:datastoreItem xmlns:ds="http://schemas.openxmlformats.org/officeDocument/2006/customXml" ds:itemID="{4BB61ABE-C2C8-4A90-8486-8A4119146227}">
  <ds:schemaRefs/>
</ds:datastoreItem>
</file>

<file path=customXml/itemProps20.xml><?xml version="1.0" encoding="utf-8"?>
<ds:datastoreItem xmlns:ds="http://schemas.openxmlformats.org/officeDocument/2006/customXml" ds:itemID="{2CAA8617-A276-4DEA-81DC-9269002F9FCB}">
  <ds:schemaRefs/>
</ds:datastoreItem>
</file>

<file path=customXml/itemProps21.xml><?xml version="1.0" encoding="utf-8"?>
<ds:datastoreItem xmlns:ds="http://schemas.openxmlformats.org/officeDocument/2006/customXml" ds:itemID="{0FBEA2C0-5B6A-47CB-8AED-61FBC0CD7FCE}">
  <ds:schemaRefs/>
</ds:datastoreItem>
</file>

<file path=customXml/itemProps22.xml><?xml version="1.0" encoding="utf-8"?>
<ds:datastoreItem xmlns:ds="http://schemas.openxmlformats.org/officeDocument/2006/customXml" ds:itemID="{6B3595E9-95E2-454E-B11C-473AD973E68C}">
  <ds:schemaRefs/>
</ds:datastoreItem>
</file>

<file path=customXml/itemProps23.xml><?xml version="1.0" encoding="utf-8"?>
<ds:datastoreItem xmlns:ds="http://schemas.openxmlformats.org/officeDocument/2006/customXml" ds:itemID="{9BE6E99F-DA26-4D36-A186-BBA8F5FD1657}">
  <ds:schemaRefs/>
</ds:datastoreItem>
</file>

<file path=customXml/itemProps24.xml><?xml version="1.0" encoding="utf-8"?>
<ds:datastoreItem xmlns:ds="http://schemas.openxmlformats.org/officeDocument/2006/customXml" ds:itemID="{FFD142B4-7D5D-4835-BD6C-BD6A186F182F}">
  <ds:schemaRefs/>
</ds:datastoreItem>
</file>

<file path=customXml/itemProps25.xml><?xml version="1.0" encoding="utf-8"?>
<ds:datastoreItem xmlns:ds="http://schemas.openxmlformats.org/officeDocument/2006/customXml" ds:itemID="{CB6E248E-32D2-48CE-B6E8-15C021B28C96}">
  <ds:schemaRefs/>
</ds:datastoreItem>
</file>

<file path=customXml/itemProps26.xml><?xml version="1.0" encoding="utf-8"?>
<ds:datastoreItem xmlns:ds="http://schemas.openxmlformats.org/officeDocument/2006/customXml" ds:itemID="{76BA7534-88F8-4443-A722-80B8F35D00E9}">
  <ds:schemaRefs/>
</ds:datastoreItem>
</file>

<file path=customXml/itemProps27.xml><?xml version="1.0" encoding="utf-8"?>
<ds:datastoreItem xmlns:ds="http://schemas.openxmlformats.org/officeDocument/2006/customXml" ds:itemID="{2BF1A3B9-EB3F-4CE3-B805-D4EE19F21CF3}">
  <ds:schemaRefs/>
</ds:datastoreItem>
</file>

<file path=customXml/itemProps28.xml><?xml version="1.0" encoding="utf-8"?>
<ds:datastoreItem xmlns:ds="http://schemas.openxmlformats.org/officeDocument/2006/customXml" ds:itemID="{EA768B3F-92ED-4900-A3BF-6E88CC7D1486}">
  <ds:schemaRefs/>
</ds:datastoreItem>
</file>

<file path=docProps/app.xml><?xml version="1.0" encoding="utf-8"?>
<Properties xmlns="http://schemas.openxmlformats.org/officeDocument/2006/extended-properties" xmlns:vt="http://schemas.openxmlformats.org/officeDocument/2006/docPropsVTypes">
  <Template>Oriel</Template>
  <TotalTime>744</TotalTime>
  <Words>628</Words>
  <Application>Microsoft Office PowerPoint</Application>
  <PresentationFormat>On-screen Show (4:3)</PresentationFormat>
  <Paragraphs>125</Paragraphs>
  <Slides>29</Slides>
  <Notes>1</Notes>
  <HiddenSlides>0</HiddenSlides>
  <MMClips>0</MMClips>
  <ScaleCrop>false</ScaleCrop>
  <HeadingPairs>
    <vt:vector size="4" baseType="variant">
      <vt:variant>
        <vt:lpstr>Theme</vt:lpstr>
      </vt:variant>
      <vt:variant>
        <vt:i4>3</vt:i4>
      </vt:variant>
      <vt:variant>
        <vt:lpstr>Slide Titles</vt:lpstr>
      </vt:variant>
      <vt:variant>
        <vt:i4>29</vt:i4>
      </vt:variant>
    </vt:vector>
  </HeadingPairs>
  <TitlesOfParts>
    <vt:vector size="32" baseType="lpstr">
      <vt:lpstr>Office tema</vt:lpstr>
      <vt:lpstr>1_Office tema</vt:lpstr>
      <vt:lpstr>2_Office tema</vt:lpstr>
      <vt:lpstr>PowerPoint Presentation</vt:lpstr>
      <vt:lpstr>Sveiki vaikai,</vt:lpstr>
      <vt:lpstr>Velykų istorija</vt:lpstr>
      <vt:lpstr>  Veikėjai   </vt:lpstr>
      <vt:lpstr>Ši istorija nutiko pavasarį. Artėjo Velykos. Saulės zuikučiai ruošėsi dažyti velykinius margučius.</vt:lpstr>
      <vt:lpstr>Šitos kalbos labai nepatiko piktam debesiui :</vt:lpstr>
      <vt:lpstr>Miško žvėrys išsigando:</vt:lpstr>
      <vt:lpstr>Miško zuikiai nutarė padėti savo giminaičiams saulės zuikučiams:</vt:lpstr>
      <vt:lpstr>Kitą rytą zuikiai nuėjo pas vištytes.</vt:lpstr>
      <vt:lpstr>Vištytės nustebo, kad jas aplankė ne saulės zuikučiai:</vt:lpstr>
      <vt:lpstr>Vištytės greitai sudėjo kiaušinius į pintinėlę. Atidavė miško zuikiams.</vt:lpstr>
      <vt:lpstr>PowerPoint Presentation</vt:lpstr>
      <vt:lpstr>PowerPoint Presentation</vt:lpstr>
      <vt:lpstr>PowerPoint Presentation</vt:lpstr>
      <vt:lpstr>                   Mes jums papasakojom labai gražią istoriją.      O dabar, mokiniai, mes užduosime klausimus, kuriuos atsakydami naudosite pelytes. Susitarkime, kad visi laikysitės bendrų taisyklių:                Kol mokytoja skaitys klausimą, jūs savo pelyčių ženkliukus laikysite pas mane.     Kai mokytoja ištars sutartą žodį, ar parodys ženklą, visi pažymėsite savo atsakymą.                                                                     Sėkmės!                    </vt:lpstr>
      <vt:lpstr>Kokiu metų laiku nutiko ši istorija?</vt:lpstr>
      <vt:lpstr>PowerPoint Presentation</vt:lpstr>
      <vt:lpstr>Kas ruošėsi dažyti velykinius margučius?</vt:lpstr>
      <vt:lpstr>Kam nepatinka  pavasaris ir Velykos?</vt:lpstr>
      <vt:lpstr>Kaip jautėsi miško žvėrys, kai debesis uždengė saulę? </vt:lpstr>
      <vt:lpstr>Kas nutarė marginti velykinius margučius?</vt:lpstr>
      <vt:lpstr>Kokios spalvos dažus zuikiai padarė iš samanų? Ta spalva nupieškite kiaušinio formą.</vt:lpstr>
      <vt:lpstr>Į ką vištelės sudėjo savo kiaušinius?</vt:lpstr>
      <vt:lpstr>Kiek laiko margino miško zuikiai margučius?</vt:lpstr>
      <vt:lpstr>Kas atsitiko debesiui, kai ryte pamatė pilną pievą margučių? </vt:lpstr>
      <vt:lpstr>Kuri patarlė tinka šiam pasakojimui.</vt:lpstr>
      <vt:lpstr>Už teisingus atsakymus zuikučiai jums siunčia margučių.</vt:lpstr>
      <vt:lpstr>PowerPoint Presentation</vt:lpstr>
      <vt:lpstr> Paveikslėlių šaltiniai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Lietuviu kalba 1 kl</dc:title>
  <dc:creator>Asta Lesvinciunaite</dc:creator>
  <cp:lastModifiedBy>Sigita</cp:lastModifiedBy>
  <cp:revision>88</cp:revision>
  <dcterms:created xsi:type="dcterms:W3CDTF">2012-11-14T19:27:26Z</dcterms:created>
  <dcterms:modified xsi:type="dcterms:W3CDTF">2013-03-12T08:14:44Z</dcterms:modified>
</cp:coreProperties>
</file>