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notesSlides/notesSlide5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3"/>
  </p:sldMasterIdLst>
  <p:notesMasterIdLst>
    <p:notesMasterId r:id="rId63"/>
  </p:notesMasterIdLst>
  <p:sldIdLst>
    <p:sldId id="286" r:id="rId44"/>
    <p:sldId id="294" r:id="rId45"/>
    <p:sldId id="298" r:id="rId46"/>
    <p:sldId id="293" r:id="rId47"/>
    <p:sldId id="299" r:id="rId48"/>
    <p:sldId id="301" r:id="rId49"/>
    <p:sldId id="288" r:id="rId50"/>
    <p:sldId id="306" r:id="rId51"/>
    <p:sldId id="305" r:id="rId52"/>
    <p:sldId id="307" r:id="rId53"/>
    <p:sldId id="309" r:id="rId54"/>
    <p:sldId id="308" r:id="rId55"/>
    <p:sldId id="311" r:id="rId56"/>
    <p:sldId id="313" r:id="rId57"/>
    <p:sldId id="314" r:id="rId58"/>
    <p:sldId id="317" r:id="rId59"/>
    <p:sldId id="316" r:id="rId60"/>
    <p:sldId id="312" r:id="rId61"/>
    <p:sldId id="318" r:id="rId6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494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Vidutinis stilius 4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2540" autoAdjust="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ustomXml" Target="../customXml/item26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slide" Target="slides/slide4.xml"/><Relationship Id="rId50" Type="http://schemas.openxmlformats.org/officeDocument/2006/relationships/slide" Target="slides/slide7.xml"/><Relationship Id="rId55" Type="http://schemas.openxmlformats.org/officeDocument/2006/relationships/slide" Target="slides/slide12.xml"/><Relationship Id="rId63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slide" Target="slides/slide2.xml"/><Relationship Id="rId53" Type="http://schemas.openxmlformats.org/officeDocument/2006/relationships/slide" Target="slides/slide10.xml"/><Relationship Id="rId58" Type="http://schemas.openxmlformats.org/officeDocument/2006/relationships/slide" Target="slides/slide15.xml"/><Relationship Id="rId66" Type="http://schemas.openxmlformats.org/officeDocument/2006/relationships/theme" Target="theme/theme1.xml"/><Relationship Id="rId5" Type="http://schemas.openxmlformats.org/officeDocument/2006/relationships/customXml" Target="../customXml/item5.xml"/><Relationship Id="rId61" Type="http://schemas.openxmlformats.org/officeDocument/2006/relationships/slide" Target="slides/slide18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slideMaster" Target="slideMasters/slideMaster1.xml"/><Relationship Id="rId48" Type="http://schemas.openxmlformats.org/officeDocument/2006/relationships/slide" Target="slides/slide5.xml"/><Relationship Id="rId56" Type="http://schemas.openxmlformats.org/officeDocument/2006/relationships/slide" Target="slides/slide13.xml"/><Relationship Id="rId64" Type="http://schemas.openxmlformats.org/officeDocument/2006/relationships/presProps" Target="presProps.xml"/><Relationship Id="rId8" Type="http://schemas.openxmlformats.org/officeDocument/2006/relationships/customXml" Target="../customXml/item8.xml"/><Relationship Id="rId51" Type="http://schemas.openxmlformats.org/officeDocument/2006/relationships/slide" Target="slides/slide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slide" Target="slides/slide3.xml"/><Relationship Id="rId59" Type="http://schemas.openxmlformats.org/officeDocument/2006/relationships/slide" Target="slides/slide16.xml"/><Relationship Id="rId67" Type="http://schemas.openxmlformats.org/officeDocument/2006/relationships/tableStyles" Target="tableStyles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slide" Target="slides/slide11.xml"/><Relationship Id="rId62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slide" Target="slides/slide6.xml"/><Relationship Id="rId57" Type="http://schemas.openxmlformats.org/officeDocument/2006/relationships/slide" Target="slides/slide14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slide" Target="slides/slide1.xml"/><Relationship Id="rId52" Type="http://schemas.openxmlformats.org/officeDocument/2006/relationships/slide" Target="slides/slide9.xml"/><Relationship Id="rId60" Type="http://schemas.openxmlformats.org/officeDocument/2006/relationships/slide" Target="slides/slide17.xml"/><Relationship Id="rId65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786A7-6779-4E35-BD4F-4D370F463CAB}" type="datetimeFigureOut">
              <a:rPr lang="lt-LT" smtClean="0"/>
              <a:t>2015.02.21</a:t>
            </a:fld>
            <a:endParaRPr lang="lt-LT" dirty="0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dirty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AD075-B480-4B58-96AF-C502922AA439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4088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Pateiktis skirta  mokinių supažindinimui su giminiškais žodžiais, o taip pat – pradinei pažinčiai su šaknimi.</a:t>
            </a:r>
            <a:r>
              <a:rPr kumimoji="0" lang="lt-LT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MS Mouse Mischief užduotis padės išsiaiškinti,  kaip mokiniai  suvokė, kas yra giminiški žodžiai, ar geba juos atpažinti.</a:t>
            </a:r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02B29F-68D6-4778-9FEB-DDBD5EB25E3A}" type="slidenum">
              <a:rPr lang="lt-LT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57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AD075-B480-4B58-96AF-C502922AA439}" type="slidenum">
              <a:rPr lang="lt-LT" smtClean="0"/>
              <a:t>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32597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Šią</a:t>
            </a:r>
            <a:r>
              <a:rPr lang="lt-LT" baseline="0" dirty="0" smtClean="0"/>
              <a:t> užduotį mokiniai galėtų atlikti kolektyviai. Vienas mokinys brauktų giminiškus žodžius. Visi kartu pasiaiškintų žodžių reikšmę.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AD075-B480-4B58-96AF-C502922AA439}" type="slidenum">
              <a:rPr lang="lt-LT" smtClean="0"/>
              <a:t>8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7839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AD075-B480-4B58-96AF-C502922AA439}" type="slidenum">
              <a:rPr lang="lt-LT" smtClean="0"/>
              <a:t>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05422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Reikia paaiškinti mokiniams</a:t>
            </a:r>
            <a:r>
              <a:rPr lang="lt-LT" baseline="0" dirty="0" smtClean="0"/>
              <a:t> </a:t>
            </a:r>
            <a:r>
              <a:rPr lang="lt-LT" dirty="0" smtClean="0"/>
              <a:t>, kad į atskiras dovanų dėželes</a:t>
            </a:r>
            <a:r>
              <a:rPr lang="lt-LT" baseline="0" dirty="0" smtClean="0"/>
              <a:t> reikia suvedžioti skirtingus žodžius „ giminaičius“. Mokiniai pastebi, kad viena „dovana“ – netinka.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AD075-B480-4B58-96AF-C502922AA439}" type="slidenum">
              <a:rPr lang="lt-LT" smtClean="0"/>
              <a:t>10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15811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customXml" Target="../../customXml/item26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customXml" Target="../../customXml/item4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customXml" Target="../../customXml/item25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customXml" Target="../../customXml/item29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customXml" Target="../../customXml/item24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customXml" Target="../../customXml/item8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customXml" Target="../../customXml/item21.xml"/><Relationship Id="rId6" Type="http://schemas.openxmlformats.org/officeDocument/2006/relationships/tags" Target="../tags/tag11.xml"/><Relationship Id="rId11" Type="http://schemas.openxmlformats.org/officeDocument/2006/relationships/image" Target="../media/image9.png"/><Relationship Id="rId5" Type="http://schemas.openxmlformats.org/officeDocument/2006/relationships/tags" Target="../tags/tag10.xml"/><Relationship Id="rId10" Type="http://schemas.openxmlformats.org/officeDocument/2006/relationships/image" Target="../media/image8.png"/><Relationship Id="rId4" Type="http://schemas.openxmlformats.org/officeDocument/2006/relationships/tags" Target="../tags/tag9.xml"/><Relationship Id="rId9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customXml" Target="../../customXml/item30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customXml" Target="../../customXml/item15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customXml" Target="../../customXml/item3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customXml" Target="../../customXml/item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customXml" Target="../../customXml/item27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customXml" Target="../../customXml/item33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image" Target="../media/image9.png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image" Target="../media/image8.png"/><Relationship Id="rId2" Type="http://schemas.openxmlformats.org/officeDocument/2006/relationships/tags" Target="../tags/tag19.xml"/><Relationship Id="rId1" Type="http://schemas.openxmlformats.org/officeDocument/2006/relationships/customXml" Target="../../customXml/item14.xml"/><Relationship Id="rId6" Type="http://schemas.openxmlformats.org/officeDocument/2006/relationships/tags" Target="../tags/tag23.xml"/><Relationship Id="rId11" Type="http://schemas.openxmlformats.org/officeDocument/2006/relationships/image" Target="../media/image7.png"/><Relationship Id="rId5" Type="http://schemas.openxmlformats.org/officeDocument/2006/relationships/tags" Target="../tags/tag2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11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5.png"/><Relationship Id="rId2" Type="http://schemas.openxmlformats.org/officeDocument/2006/relationships/tags" Target="../tags/tag27.xml"/><Relationship Id="rId16" Type="http://schemas.openxmlformats.org/officeDocument/2006/relationships/image" Target="../media/image14.png"/><Relationship Id="rId1" Type="http://schemas.openxmlformats.org/officeDocument/2006/relationships/customXml" Target="../../customXml/item31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image" Target="../media/image13.png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8.xml"/><Relationship Id="rId7" Type="http://schemas.openxmlformats.org/officeDocument/2006/relationships/image" Target="../media/image7.png"/><Relationship Id="rId2" Type="http://schemas.openxmlformats.org/officeDocument/2006/relationships/tags" Target="../tags/tag37.xml"/><Relationship Id="rId1" Type="http://schemas.openxmlformats.org/officeDocument/2006/relationships/customXml" Target="../../customXml/item1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42.xml"/><Relationship Id="rId7" Type="http://schemas.openxmlformats.org/officeDocument/2006/relationships/image" Target="../media/image7.png"/><Relationship Id="rId2" Type="http://schemas.openxmlformats.org/officeDocument/2006/relationships/tags" Target="../tags/tag41.xml"/><Relationship Id="rId1" Type="http://schemas.openxmlformats.org/officeDocument/2006/relationships/customXml" Target="../../customXml/item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39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11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slideMaster" Target="../slideMasters/slideMaster1.xml"/><Relationship Id="rId17" Type="http://schemas.openxmlformats.org/officeDocument/2006/relationships/image" Target="../media/image15.png"/><Relationship Id="rId2" Type="http://schemas.openxmlformats.org/officeDocument/2006/relationships/tags" Target="../tags/tag45.xml"/><Relationship Id="rId16" Type="http://schemas.openxmlformats.org/officeDocument/2006/relationships/image" Target="../media/image14.png"/><Relationship Id="rId1" Type="http://schemas.openxmlformats.org/officeDocument/2006/relationships/customXml" Target="../../customXml/item5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image" Target="../media/image13.png"/><Relationship Id="rId10" Type="http://schemas.openxmlformats.org/officeDocument/2006/relationships/tags" Target="../tags/tag53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5.xml"/><Relationship Id="rId1" Type="http://schemas.openxmlformats.org/officeDocument/2006/relationships/customXml" Target="../../customXml/item6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6.xml"/><Relationship Id="rId1" Type="http://schemas.openxmlformats.org/officeDocument/2006/relationships/customXml" Target="../../customXml/item20.xml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7.xml"/><Relationship Id="rId1" Type="http://schemas.openxmlformats.org/officeDocument/2006/relationships/customXml" Target="../../customXml/item38.xml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8.xml"/><Relationship Id="rId1" Type="http://schemas.openxmlformats.org/officeDocument/2006/relationships/customXml" Target="../../customXml/item36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image" Target="../media/image19.pn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image" Target="../media/image18.png"/><Relationship Id="rId2" Type="http://schemas.openxmlformats.org/officeDocument/2006/relationships/tags" Target="../tags/tag59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customXml" Target="../../customXml/item2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5" Type="http://schemas.openxmlformats.org/officeDocument/2006/relationships/tags" Target="../tags/tag62.xml"/><Relationship Id="rId15" Type="http://schemas.openxmlformats.org/officeDocument/2006/relationships/image" Target="../media/image16.png"/><Relationship Id="rId10" Type="http://schemas.openxmlformats.org/officeDocument/2006/relationships/tags" Target="../tags/tag67.xml"/><Relationship Id="rId19" Type="http://schemas.openxmlformats.org/officeDocument/2006/relationships/image" Target="../media/image20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9.png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8.png"/><Relationship Id="rId2" Type="http://schemas.openxmlformats.org/officeDocument/2006/relationships/tags" Target="../tags/tag71.xml"/><Relationship Id="rId1" Type="http://schemas.openxmlformats.org/officeDocument/2006/relationships/customXml" Target="../../customXml/item22.xml"/><Relationship Id="rId6" Type="http://schemas.openxmlformats.org/officeDocument/2006/relationships/tags" Target="../tags/tag75.xml"/><Relationship Id="rId11" Type="http://schemas.openxmlformats.org/officeDocument/2006/relationships/image" Target="../media/image7.png"/><Relationship Id="rId5" Type="http://schemas.openxmlformats.org/officeDocument/2006/relationships/tags" Target="../tags/tag7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9.xml"/><Relationship Id="rId1" Type="http://schemas.openxmlformats.org/officeDocument/2006/relationships/customXml" Target="../../customXml/item1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0.xml"/><Relationship Id="rId1" Type="http://schemas.openxmlformats.org/officeDocument/2006/relationships/customXml" Target="../../customXml/item3.xml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2.xml"/><Relationship Id="rId7" Type="http://schemas.openxmlformats.org/officeDocument/2006/relationships/image" Target="../media/image7.png"/><Relationship Id="rId2" Type="http://schemas.openxmlformats.org/officeDocument/2006/relationships/tags" Target="../tags/tag81.xml"/><Relationship Id="rId1" Type="http://schemas.openxmlformats.org/officeDocument/2006/relationships/customXml" Target="../../customXml/item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6.xml"/><Relationship Id="rId7" Type="http://schemas.openxmlformats.org/officeDocument/2006/relationships/image" Target="../media/image7.png"/><Relationship Id="rId2" Type="http://schemas.openxmlformats.org/officeDocument/2006/relationships/tags" Target="../tags/tag85.xml"/><Relationship Id="rId1" Type="http://schemas.openxmlformats.org/officeDocument/2006/relationships/customXml" Target="../../customXml/item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customXml" Target="../../customXml/item7.xml"/><Relationship Id="rId6" Type="http://schemas.openxmlformats.org/officeDocument/2006/relationships/tags" Target="../tags/tag93.xml"/><Relationship Id="rId11" Type="http://schemas.openxmlformats.org/officeDocument/2006/relationships/image" Target="../media/image9.png"/><Relationship Id="rId5" Type="http://schemas.openxmlformats.org/officeDocument/2006/relationships/tags" Target="../tags/tag92.xml"/><Relationship Id="rId10" Type="http://schemas.openxmlformats.org/officeDocument/2006/relationships/image" Target="../media/image8.png"/><Relationship Id="rId4" Type="http://schemas.openxmlformats.org/officeDocument/2006/relationships/tags" Target="../tags/tag91.xml"/><Relationship Id="rId9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5.xml"/><Relationship Id="rId1" Type="http://schemas.openxmlformats.org/officeDocument/2006/relationships/customXml" Target="../../customXml/item13.xml"/><Relationship Id="rId4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2" Type="http://schemas.openxmlformats.org/officeDocument/2006/relationships/tags" Target="../tags/tag96.xml"/><Relationship Id="rId1" Type="http://schemas.openxmlformats.org/officeDocument/2006/relationships/customXml" Target="../../customXml/item40.xml"/><Relationship Id="rId6" Type="http://schemas.openxmlformats.org/officeDocument/2006/relationships/tags" Target="../tags/tag100.xml"/><Relationship Id="rId11" Type="http://schemas.openxmlformats.org/officeDocument/2006/relationships/image" Target="../media/image9.png"/><Relationship Id="rId5" Type="http://schemas.openxmlformats.org/officeDocument/2006/relationships/tags" Target="../tags/tag99.xml"/><Relationship Id="rId10" Type="http://schemas.openxmlformats.org/officeDocument/2006/relationships/image" Target="../media/image8.png"/><Relationship Id="rId4" Type="http://schemas.openxmlformats.org/officeDocument/2006/relationships/tags" Target="../tags/tag98.xml"/><Relationship Id="rId9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 userDrawn="1"/>
        </p:nvSpPr>
        <p:spPr>
          <a:xfrm>
            <a:off x="2699792" y="188640"/>
            <a:ext cx="6264696" cy="7920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2400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179512" y="1196752"/>
            <a:ext cx="8784976" cy="4536504"/>
          </a:xfrm>
          <a:prstGeom prst="roundRect">
            <a:avLst>
              <a:gd name="adj" fmla="val 521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lt-LT" dirty="0" smtClean="0"/>
              <a:t>Spustelėję redag. ruoš. pavad. stilių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pic>
        <p:nvPicPr>
          <p:cNvPr id="11" name="Picture 9" descr="ESF keturspalvi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000"/>
            <a:ext cx="22701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ntrinis pavadinimas 2"/>
          <p:cNvSpPr txBox="1">
            <a:spLocks/>
          </p:cNvSpPr>
          <p:nvPr userDrawn="1"/>
        </p:nvSpPr>
        <p:spPr>
          <a:xfrm>
            <a:off x="435792" y="1769103"/>
            <a:ext cx="2768056" cy="380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ntrinis pavadinimas 2"/>
          <p:cNvSpPr txBox="1">
            <a:spLocks/>
          </p:cNvSpPr>
          <p:nvPr userDrawn="1"/>
        </p:nvSpPr>
        <p:spPr>
          <a:xfrm>
            <a:off x="3955544" y="1738202"/>
            <a:ext cx="4653644" cy="380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tačiakampis 3"/>
          <p:cNvSpPr/>
          <p:nvPr userDrawn="1"/>
        </p:nvSpPr>
        <p:spPr>
          <a:xfrm>
            <a:off x="2483768" y="6165304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lt-LT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Mokymo inovacijų taikymo infrastruktūros kūrimas siekiant plėtoti netradi</a:t>
            </a: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lt-LT" sz="10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nio ugdymo formų </a:t>
            </a:r>
            <a:r>
              <a:rPr lang="lt-LT" sz="10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įvairovę. VP1-2.2-ŠMM-05-K-01-068</a:t>
            </a:r>
            <a:endParaRPr lang="lt-LT" sz="10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divine_logo_forprint_cmyk_color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660232" y="6165304"/>
            <a:ext cx="1080120" cy="401414"/>
          </a:xfrm>
          <a:prstGeom prst="rect">
            <a:avLst/>
          </a:prstGeom>
        </p:spPr>
      </p:pic>
      <p:pic>
        <p:nvPicPr>
          <p:cNvPr id="17" name="Picture 16" descr="traku-voke1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100392" y="6021288"/>
            <a:ext cx="648072" cy="648072"/>
          </a:xfrm>
          <a:prstGeom prst="rect">
            <a:avLst/>
          </a:prstGeom>
        </p:spPr>
      </p:pic>
      <p:pic>
        <p:nvPicPr>
          <p:cNvPr id="20" name="Picture 11" descr="parama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524713" y="6002890"/>
            <a:ext cx="1752600" cy="7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8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234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855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08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387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967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56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334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937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608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9362EB7-17D4-4A76-ABFD-44E205497162}" type="datetimeFigureOut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2015.02.21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lt-L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F1340E-93FE-435C-ABDF-D3DDA20D2795}" type="slidenum">
              <a:rPr lang="lt-LT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lt-LT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226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813617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677203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025721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4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109712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5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831900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6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27394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167621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7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384594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8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881009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9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076243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0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034440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370811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2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3828714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8" name="Picture 7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2748134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918945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Box 3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lt-LT" sz="3200" dirty="0" smtClean="0"/>
              <a:t>Yes</a:t>
            </a:r>
            <a:endParaRPr lang="lt-LT" sz="3200" dirty="0"/>
          </a:p>
        </p:txBody>
      </p:sp>
      <p:sp>
        <p:nvSpPr>
          <p:cNvPr id="5" name="TextBox 4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lt-LT" sz="3200" dirty="0" smtClean="0"/>
              <a:t>No</a:t>
            </a:r>
            <a:endParaRPr lang="lt-LT" sz="3200" dirty="0"/>
          </a:p>
        </p:txBody>
      </p:sp>
      <p:pic>
        <p:nvPicPr>
          <p:cNvPr id="6" name="Picture 5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4509315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Box 3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lt-LT" sz="3200" dirty="0" smtClean="0"/>
              <a:t>Yes</a:t>
            </a:r>
            <a:endParaRPr lang="lt-LT" sz="3200" dirty="0"/>
          </a:p>
        </p:txBody>
      </p:sp>
      <p:sp>
        <p:nvSpPr>
          <p:cNvPr id="5" name="TextBox 4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lt-LT" sz="3200" dirty="0" smtClean="0"/>
              <a:t>No</a:t>
            </a:r>
            <a:endParaRPr lang="lt-LT" sz="3200" dirty="0"/>
          </a:p>
        </p:txBody>
      </p:sp>
      <p:pic>
        <p:nvPicPr>
          <p:cNvPr id="6" name="Picture 5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939060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140928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5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069848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110207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3150565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4190924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5231283"/>
            <a:ext cx="7699248" cy="923773"/>
          </a:xfrm>
          <a:prstGeom prst="rect">
            <a:avLst/>
          </a:prstGeom>
        </p:spPr>
        <p:txBody>
          <a:bodyPr vert="horz" wrap="square" lIns="94701" tIns="26328" rIns="94701" bIns="26328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6266"/>
            <a:ext cx="630936" cy="630936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56625"/>
            <a:ext cx="630936" cy="630936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337342"/>
            <a:ext cx="630936" cy="63093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377700"/>
            <a:ext cx="630936" cy="63093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8296523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3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295928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4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114923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5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797186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6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0656249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6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069848" y="1106195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069848" y="2027225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69848" y="2948254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069848" y="3869284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1069848" y="4790313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/>
            <p:custDataLst>
              <p:tags r:id="rId7"/>
            </p:custDataLst>
          </p:nvPr>
        </p:nvSpPr>
        <p:spPr>
          <a:xfrm>
            <a:off x="1069848" y="5711342"/>
            <a:ext cx="7699248" cy="804443"/>
          </a:xfrm>
          <a:prstGeom prst="rect">
            <a:avLst/>
          </a:prstGeom>
        </p:spPr>
        <p:txBody>
          <a:bodyPr vert="horz" wrap="square" lIns="94701" tIns="22927" rIns="94701" bIns="22927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10094"/>
            <a:ext cx="596646" cy="596646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131123"/>
            <a:ext cx="596646" cy="596646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10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052153"/>
            <a:ext cx="596646" cy="596646"/>
          </a:xfrm>
          <a:prstGeom prst="rect">
            <a:avLst/>
          </a:prstGeom>
        </p:spPr>
      </p:pic>
      <p:pic>
        <p:nvPicPr>
          <p:cNvPr id="13" name="Picture 12"/>
          <p:cNvPicPr>
            <a:picLocks/>
          </p:cNvPicPr>
          <p:nvPr userDrawn="1">
            <p:custDataLst>
              <p:tags r:id="rId1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73182"/>
            <a:ext cx="596646" cy="596646"/>
          </a:xfrm>
          <a:prstGeom prst="rect">
            <a:avLst/>
          </a:prstGeom>
        </p:spPr>
      </p:pic>
      <p:pic>
        <p:nvPicPr>
          <p:cNvPr id="14" name="Picture 13"/>
          <p:cNvPicPr>
            <a:picLocks/>
          </p:cNvPicPr>
          <p:nvPr userDrawn="1">
            <p:custDataLst>
              <p:tags r:id="rId1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894212"/>
            <a:ext cx="596646" cy="59664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 userDrawn="1">
            <p:custDataLst>
              <p:tags r:id="rId1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815241"/>
            <a:ext cx="596646" cy="596646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3826641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4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8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7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6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8" name="Picture 7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249185"/>
            <a:ext cx="857250" cy="857250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246713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629224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7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0526280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9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101837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Yes/N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Box 3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lt-LT" sz="3200" dirty="0" smtClean="0"/>
              <a:t>Yes</a:t>
            </a:r>
            <a:endParaRPr lang="lt-LT" sz="3200" dirty="0"/>
          </a:p>
        </p:txBody>
      </p:sp>
      <p:sp>
        <p:nvSpPr>
          <p:cNvPr id="5" name="TextBox 4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lt-LT" sz="3200" dirty="0" smtClean="0"/>
              <a:t>No</a:t>
            </a:r>
            <a:endParaRPr lang="lt-LT" sz="3200" dirty="0"/>
          </a:p>
        </p:txBody>
      </p:sp>
      <p:pic>
        <p:nvPicPr>
          <p:cNvPr id="6" name="Picture 5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7876479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6" name="Picture 5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703913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927552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0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pic>
        <p:nvPicPr>
          <p:cNvPr id="4" name="Picture 3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3587562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lt-LT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0851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05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10" r:id="rId34"/>
    <p:sldLayoutId id="2147483711" r:id="rId35"/>
    <p:sldLayoutId id="2147483712" r:id="rId36"/>
    <p:sldLayoutId id="2147483713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02.xml"/><Relationship Id="rId6" Type="http://schemas.microsoft.com/office/2007/relationships/hdphoto" Target="../media/hdphoto6.wdp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0.png"/><Relationship Id="rId12" Type="http://schemas.microsoft.com/office/2007/relationships/hdphoto" Target="../media/hdphoto9.wdp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3.xml"/><Relationship Id="rId6" Type="http://schemas.microsoft.com/office/2007/relationships/hdphoto" Target="../media/hdphoto6.wdp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microsoft.com/office/2007/relationships/hdphoto" Target="../media/hdphoto8.wdp"/><Relationship Id="rId4" Type="http://schemas.openxmlformats.org/officeDocument/2006/relationships/image" Target="../media/image22.jpe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3" Type="http://schemas.openxmlformats.org/officeDocument/2006/relationships/slideLayout" Target="../slideLayouts/slideLayout30.xml"/><Relationship Id="rId7" Type="http://schemas.microsoft.com/office/2007/relationships/hdphoto" Target="../media/hdphoto10.wdp"/><Relationship Id="rId12" Type="http://schemas.microsoft.com/office/2007/relationships/hdphoto" Target="../media/hdphoto12.wdp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22.jpe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4.xml"/><Relationship Id="rId9" Type="http://schemas.microsoft.com/office/2007/relationships/hdphoto" Target="../media/hdphoto11.wdp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0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2.jpeg"/><Relationship Id="rId9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5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image" Target="../media/image38.png"/><Relationship Id="rId5" Type="http://schemas.openxmlformats.org/officeDocument/2006/relationships/image" Target="../media/image4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09.xml"/><Relationship Id="rId6" Type="http://schemas.openxmlformats.org/officeDocument/2006/relationships/image" Target="../media/image38.png"/><Relationship Id="rId5" Type="http://schemas.microsoft.com/office/2007/relationships/hdphoto" Target="../media/hdphoto13.wdp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8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microsoft.com/office/2007/relationships/hdphoto" Target="../media/hdphoto14.wdp"/><Relationship Id="rId5" Type="http://schemas.openxmlformats.org/officeDocument/2006/relationships/image" Target="../media/image45.png"/><Relationship Id="rId4" Type="http://schemas.openxmlformats.org/officeDocument/2006/relationships/image" Target="../media/image22.jpeg"/><Relationship Id="rId9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8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9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17.wdp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3.xml"/><Relationship Id="rId7" Type="http://schemas.microsoft.com/office/2007/relationships/hdphoto" Target="../media/hdphoto18.wdp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52.png"/><Relationship Id="rId5" Type="http://schemas.openxmlformats.org/officeDocument/2006/relationships/image" Target="../media/image35.pn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22.jpe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18.xml"/><Relationship Id="rId6" Type="http://schemas.microsoft.com/office/2007/relationships/hdphoto" Target="../media/hdphoto19.wdp"/><Relationship Id="rId5" Type="http://schemas.openxmlformats.org/officeDocument/2006/relationships/image" Target="../media/image53.png"/><Relationship Id="rId10" Type="http://schemas.microsoft.com/office/2007/relationships/hdphoto" Target="../media/hdphoto21.wdp"/><Relationship Id="rId4" Type="http://schemas.openxmlformats.org/officeDocument/2006/relationships/image" Target="../media/image47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meschoolprogramming.com/support/getting_started.php" TargetMode="External"/><Relationship Id="rId3" Type="http://schemas.openxmlformats.org/officeDocument/2006/relationships/hyperlink" Target="http://www.clipart.com/" TargetMode="External"/><Relationship Id="rId7" Type="http://schemas.openxmlformats.org/officeDocument/2006/relationships/hyperlink" Target="http://openclipart.org/people/mazeo/mushrooms.sv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bestclipartblog.com/clipart-pics/volcano-clip-art-12.gif" TargetMode="External"/><Relationship Id="rId11" Type="http://schemas.openxmlformats.org/officeDocument/2006/relationships/image" Target="../media/image56.png"/><Relationship Id="rId5" Type="http://schemas.openxmlformats.org/officeDocument/2006/relationships/hyperlink" Target="http://us.cdn2.123rf.com/168nwm/epantha/epantha1105/epantha110500014/9616824-sweet-pea-lathyrus-odoratus-blossoms-on-a-white-background.jpg" TargetMode="External"/><Relationship Id="rId10" Type="http://schemas.openxmlformats.org/officeDocument/2006/relationships/hyperlink" Target="http://www.123rf.com/photo_15448673_cheerful-student-with-a-big-backpack-goes-to-school.html" TargetMode="External"/><Relationship Id="rId4" Type="http://schemas.openxmlformats.org/officeDocument/2006/relationships/hyperlink" Target="http://bestclipartblog.com/clipart-pics/owl-clipart-18.jpg" TargetMode="External"/><Relationship Id="rId9" Type="http://schemas.openxmlformats.org/officeDocument/2006/relationships/hyperlink" Target="http://www.123rf.com/clipart-vector/questioning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ntrinis pavadinimas 2"/>
          <p:cNvSpPr txBox="1">
            <a:spLocks/>
          </p:cNvSpPr>
          <p:nvPr/>
        </p:nvSpPr>
        <p:spPr>
          <a:xfrm>
            <a:off x="553404" y="1700808"/>
            <a:ext cx="2948564" cy="3911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Dalykas, ugdymo sritis:</a:t>
            </a:r>
          </a:p>
          <a:p>
            <a:pPr algn="l" fontAlgn="auto">
              <a:spcAft>
                <a:spcPts val="0"/>
              </a:spcAft>
            </a:pPr>
            <a:endParaRPr lang="lt-LT" sz="18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Tema:</a:t>
            </a:r>
          </a:p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Klasė: </a:t>
            </a:r>
          </a:p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Priemonės paskirtis:</a:t>
            </a:r>
          </a:p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Ugdomi gebėjimai pagal Bendrąsias programas:</a:t>
            </a:r>
          </a:p>
          <a:p>
            <a:pPr algn="l" fontAlgn="auto">
              <a:spcAft>
                <a:spcPts val="0"/>
              </a:spcAft>
            </a:pPr>
            <a:endParaRPr lang="lt-LT" sz="18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Autorius:</a:t>
            </a:r>
            <a:b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</a:br>
            <a:endParaRPr lang="lt-LT" sz="1800" dirty="0" smtClean="0">
              <a:solidFill>
                <a:srgbClr val="F79646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</a:pPr>
            <a:r>
              <a:rPr lang="lt-LT" sz="1800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Mokykla:</a:t>
            </a:r>
            <a:r>
              <a:rPr lang="lt-LT" sz="1800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1800" b="1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1800" b="1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1800" b="1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1800" b="1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ntrinis pavadinimas 2"/>
          <p:cNvSpPr txBox="1">
            <a:spLocks/>
          </p:cNvSpPr>
          <p:nvPr/>
        </p:nvSpPr>
        <p:spPr>
          <a:xfrm>
            <a:off x="3203848" y="255825"/>
            <a:ext cx="4737899" cy="6464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lt-LT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Giminiški žodžiai</a:t>
            </a:r>
          </a:p>
        </p:txBody>
      </p:sp>
      <p:sp>
        <p:nvSpPr>
          <p:cNvPr id="6" name="Antrinis pavadinimas 2"/>
          <p:cNvSpPr txBox="1">
            <a:spLocks/>
          </p:cNvSpPr>
          <p:nvPr/>
        </p:nvSpPr>
        <p:spPr>
          <a:xfrm>
            <a:off x="3534972" y="1700808"/>
            <a:ext cx="5189316" cy="3911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Lietuvių kalba. Rašymas. Kalbos sandaros pažinimas.</a:t>
            </a:r>
            <a:endParaRPr lang="lt-LT" sz="1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Giminiški žodžiai</a:t>
            </a:r>
          </a:p>
          <a:p>
            <a:pPr algn="l"/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 klasė</a:t>
            </a:r>
          </a:p>
          <a:p>
            <a:pPr algn="l"/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Išsiaiškinti, kaip mokiniai atpažįsta giminiškus žodžius, suvokia žodžio darybą.</a:t>
            </a:r>
          </a:p>
          <a:p>
            <a:pPr algn="l"/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3.6 Suprasti, kaip padaromi giminiški žodžiai, gebėti juos atpažinti, mokėti padaryti giminiškų žodžių.</a:t>
            </a:r>
          </a:p>
          <a:p>
            <a:pPr algn="l"/>
            <a:endParaRPr lang="lt-LT" sz="17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lt-LT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Irena Makackienė, pradinių klasių mokytoja metodininkė</a:t>
            </a:r>
            <a:endParaRPr lang="lt-LT" sz="1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lt-LT" sz="17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Marijampolės „Smalsučio“  pradinė mokykla</a:t>
            </a:r>
          </a:p>
          <a:p>
            <a:pPr algn="l"/>
            <a:endParaRPr lang="lt-LT" sz="17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lt-LT" sz="17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lt-LT" sz="1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lt-LT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lt-LT" sz="2000" dirty="0" smtClean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sz="2000" dirty="0">
                <a:solidFill>
                  <a:srgbClr val="F79646"/>
                </a:solidFill>
                <a:latin typeface="Arial" pitchFamily="34" charset="0"/>
                <a:cs typeface="Arial" pitchFamily="34" charset="0"/>
              </a:rPr>
            </a:br>
            <a:endParaRPr lang="lt-LT" sz="2000" dirty="0" smtClean="0">
              <a:solidFill>
                <a:srgbClr val="F7964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98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r>
              <a:rPr lang="lt-LT" dirty="0" smtClean="0"/>
              <a:t>Justas ir Monika mokosi lietuvių kalbos. Šiandien jie susipažįsta su giminiškais žodžiais. </a:t>
            </a:r>
            <a:endParaRPr lang="lt-LT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50" l="0" r="982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3501008"/>
            <a:ext cx="317222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06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/>
          <a:lstStyle/>
          <a:p>
            <a:r>
              <a:rPr lang="lt-LT" sz="3800" dirty="0" smtClean="0"/>
              <a:t>Vaikai žino, kad brolis, sesė, teta, dėdė, pusbrolis, pusseserė, senelė, tėvukas, prosenelis yra giminaičiai, bet tai ne giminiški žodžiai.</a:t>
            </a:r>
            <a:endParaRPr lang="lt-LT" sz="3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02012"/>
            <a:ext cx="3816424" cy="382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39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O kas gi tie giminiški  </a:t>
            </a:r>
            <a:r>
              <a:rPr lang="lt-LT" dirty="0" smtClean="0"/>
              <a:t>žodžiai?</a:t>
            </a:r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400" dirty="0" smtClean="0"/>
              <a:t>  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Žodis  -  kaip </a:t>
            </a:r>
            <a:r>
              <a:rPr lang="lt-LT" sz="4400" dirty="0" smtClean="0">
                <a:solidFill>
                  <a:srgbClr val="FF0000"/>
                </a:solidFill>
              </a:rPr>
              <a:t>med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is: turi </a:t>
            </a:r>
            <a:r>
              <a:rPr lang="lt-LT" sz="4400" dirty="0" smtClean="0">
                <a:solidFill>
                  <a:srgbClr val="FF0000"/>
                </a:solidFill>
              </a:rPr>
              <a:t>šakn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į ir kamieną.  Iš </a:t>
            </a:r>
            <a:r>
              <a:rPr lang="lt-LT" sz="4400" dirty="0" smtClean="0">
                <a:solidFill>
                  <a:srgbClr val="FF0000"/>
                </a:solidFill>
              </a:rPr>
              <a:t>šakn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ų išauga </a:t>
            </a:r>
            <a:r>
              <a:rPr lang="lt-LT" sz="4400" dirty="0" smtClean="0">
                <a:solidFill>
                  <a:srgbClr val="FF0000"/>
                </a:solidFill>
              </a:rPr>
              <a:t>medž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iai.</a:t>
            </a:r>
            <a:endParaRPr lang="lt-LT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17032"/>
            <a:ext cx="22669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17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Iš </a:t>
            </a:r>
            <a:r>
              <a:rPr lang="lt-LT" sz="4400" dirty="0" smtClean="0">
                <a:solidFill>
                  <a:srgbClr val="FF0000"/>
                </a:solidFill>
              </a:rPr>
              <a:t>žodž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io šaknų susidaro giminiški </a:t>
            </a:r>
            <a:r>
              <a:rPr lang="lt-LT" sz="4400" dirty="0" smtClean="0">
                <a:solidFill>
                  <a:srgbClr val="FF0000"/>
                </a:solidFill>
              </a:rPr>
              <a:t>žodž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iai:</a:t>
            </a:r>
          </a:p>
          <a:p>
            <a:pPr marL="0" indent="0">
              <a:buNone/>
            </a:pPr>
            <a:endParaRPr lang="lt-LT" sz="4400" dirty="0" smtClean="0"/>
          </a:p>
          <a:p>
            <a:pPr marL="0" indent="0">
              <a:buNone/>
            </a:pPr>
            <a:r>
              <a:rPr lang="lt-LT" sz="4400" dirty="0"/>
              <a:t>	</a:t>
            </a:r>
            <a:r>
              <a:rPr lang="lt-LT" sz="4400" dirty="0" smtClean="0">
                <a:solidFill>
                  <a:srgbClr val="FF0000"/>
                </a:solidFill>
              </a:rPr>
              <a:t>med</a:t>
            </a:r>
            <a:r>
              <a:rPr lang="lt-LT" sz="4400" dirty="0" smtClean="0"/>
              <a:t>is, </a:t>
            </a:r>
            <a:r>
              <a:rPr lang="lt-LT" sz="4400" dirty="0" smtClean="0">
                <a:solidFill>
                  <a:srgbClr val="FF0000"/>
                </a:solidFill>
              </a:rPr>
              <a:t>med</a:t>
            </a:r>
            <a:r>
              <a:rPr lang="lt-LT" sz="4400" dirty="0" smtClean="0"/>
              <a:t>elis, </a:t>
            </a:r>
            <a:r>
              <a:rPr lang="lt-LT" sz="4400" dirty="0" smtClean="0">
                <a:solidFill>
                  <a:srgbClr val="FF0000"/>
                </a:solidFill>
              </a:rPr>
              <a:t>med</a:t>
            </a:r>
            <a:r>
              <a:rPr lang="lt-LT" sz="4400" dirty="0" smtClean="0"/>
              <a:t>ukas, </a:t>
            </a:r>
            <a:r>
              <a:rPr lang="lt-LT" sz="4400" dirty="0" smtClean="0">
                <a:solidFill>
                  <a:srgbClr val="FF0000"/>
                </a:solidFill>
              </a:rPr>
              <a:t>med</a:t>
            </a:r>
            <a:r>
              <a:rPr lang="lt-LT" sz="4400" dirty="0" smtClean="0"/>
              <a:t>elynas, </a:t>
            </a:r>
            <a:r>
              <a:rPr lang="lt-LT" sz="4400" dirty="0" smtClean="0">
                <a:solidFill>
                  <a:srgbClr val="FF0000"/>
                </a:solidFill>
              </a:rPr>
              <a:t>med</a:t>
            </a:r>
            <a:r>
              <a:rPr lang="lt-LT" sz="4400" dirty="0" smtClean="0"/>
              <a:t>inis</a:t>
            </a:r>
          </a:p>
          <a:p>
            <a:pPr marL="0" indent="0" algn="ctr">
              <a:buNone/>
            </a:pPr>
            <a:r>
              <a:rPr lang="lt-LT" sz="4400" b="1" dirty="0" smtClean="0">
                <a:solidFill>
                  <a:schemeClr val="accent3">
                    <a:lumMod val="50000"/>
                  </a:schemeClr>
                </a:solidFill>
              </a:rPr>
              <a:t>Įsidėmėkite:   </a:t>
            </a:r>
            <a:r>
              <a:rPr lang="lt-LT" sz="4400" dirty="0" smtClean="0">
                <a:solidFill>
                  <a:schemeClr val="accent3">
                    <a:lumMod val="50000"/>
                  </a:schemeClr>
                </a:solidFill>
              </a:rPr>
              <a:t>giminiški žodžiai turi tą pačią šaknį ir artimą prasmę.</a:t>
            </a:r>
          </a:p>
          <a:p>
            <a:pPr marL="0" indent="0">
              <a:buNone/>
            </a:pPr>
            <a:endParaRPr lang="lt-LT" sz="44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268" y="1196752"/>
            <a:ext cx="22669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71600" y="692696"/>
            <a:ext cx="6624736" cy="2736304"/>
          </a:xfrm>
        </p:spPr>
        <p:txBody>
          <a:bodyPr/>
          <a:lstStyle/>
          <a:p>
            <a:r>
              <a:rPr lang="lt-LT" dirty="0" smtClean="0"/>
              <a:t>O dabar su Justu ir Monika keliaukime į peliuko Viliaus </a:t>
            </a:r>
            <a:br>
              <a:rPr lang="lt-LT" dirty="0" smtClean="0"/>
            </a:br>
            <a:r>
              <a:rPr lang="lt-LT" dirty="0" smtClean="0"/>
              <a:t>gimtadienį ir  kartu  su  išdykėlėmis pelėmis įveikime užduotis 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7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51605" y="4129331"/>
            <a:ext cx="237626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47523"/>
            <a:ext cx="21526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944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9404" y="116632"/>
            <a:ext cx="8833104" cy="1368198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Į gimtadienį susirinko svečių.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Surask žodžiams giminaičių.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Wave 6"/>
          <p:cNvSpPr/>
          <p:nvPr/>
        </p:nvSpPr>
        <p:spPr>
          <a:xfrm>
            <a:off x="1691680" y="1931122"/>
            <a:ext cx="2160240" cy="9144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9" name="Rectangle 8"/>
          <p:cNvSpPr/>
          <p:nvPr/>
        </p:nvSpPr>
        <p:spPr>
          <a:xfrm>
            <a:off x="2051720" y="2020089"/>
            <a:ext cx="2069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Brolis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10" name="Wave 9"/>
          <p:cNvSpPr/>
          <p:nvPr/>
        </p:nvSpPr>
        <p:spPr>
          <a:xfrm>
            <a:off x="3851920" y="2925916"/>
            <a:ext cx="1872208" cy="9144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872" y="3733006"/>
            <a:ext cx="2592288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233" y="3068960"/>
            <a:ext cx="18954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Wave 12"/>
          <p:cNvSpPr/>
          <p:nvPr/>
        </p:nvSpPr>
        <p:spPr>
          <a:xfrm>
            <a:off x="5483896" y="5419206"/>
            <a:ext cx="1872208" cy="9144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308" y="4180696"/>
            <a:ext cx="18954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221" y="5567536"/>
            <a:ext cx="18954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02113"/>
            <a:ext cx="18954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73" y="2599853"/>
            <a:ext cx="189547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Wave 18"/>
          <p:cNvSpPr/>
          <p:nvPr/>
        </p:nvSpPr>
        <p:spPr>
          <a:xfrm>
            <a:off x="4396165" y="1562889"/>
            <a:ext cx="2408083" cy="9144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69132" y="3132430"/>
            <a:ext cx="2069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dirty="0" smtClean="0">
                <a:solidFill>
                  <a:srgbClr val="FF3399"/>
                </a:solidFill>
              </a:rPr>
              <a:t>Sesė</a:t>
            </a:r>
            <a:endParaRPr lang="lt-LT" sz="4000" dirty="0">
              <a:solidFill>
                <a:srgbClr val="FF3399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04538" y="3005725"/>
            <a:ext cx="2069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Tėvas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70710" y="1696923"/>
            <a:ext cx="2763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Pusbrolis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43608" y="4317276"/>
            <a:ext cx="2130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Tėvukas</a:t>
            </a:r>
            <a:endParaRPr lang="lt-LT" sz="4000" dirty="0">
              <a:solidFill>
                <a:srgbClr val="FF3399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974514" y="3878947"/>
            <a:ext cx="2592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Pusseserė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59400" y="5509098"/>
            <a:ext cx="2069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Senelė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26221" y="5682699"/>
            <a:ext cx="2069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Pabrolys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41588" y="4295859"/>
            <a:ext cx="2069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Sesytė</a:t>
            </a:r>
            <a:endParaRPr lang="lt-LT" sz="3600" dirty="0">
              <a:solidFill>
                <a:srgbClr val="FF3399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28184" y="2681002"/>
            <a:ext cx="2192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>
                <a:solidFill>
                  <a:srgbClr val="FF3399"/>
                </a:solidFill>
              </a:rPr>
              <a:t>Močiutė</a:t>
            </a:r>
            <a:endParaRPr lang="lt-LT" sz="3600" dirty="0">
              <a:solidFill>
                <a:srgbClr val="FF3399"/>
              </a:solidFill>
            </a:endParaRPr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737" y="4711149"/>
            <a:ext cx="14954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946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068" y="4914900"/>
            <a:ext cx="14954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1224182"/>
          </a:xfrm>
        </p:spPr>
        <p:txBody>
          <a:bodyPr/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Sakinyje pabrauk giminiškus žodžius.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1412776"/>
            <a:ext cx="56886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solidFill>
                  <a:srgbClr val="0070C0"/>
                </a:solidFill>
              </a:rPr>
              <a:t>Peliukas Vilius buvo laimingas, kad į jo gimtadienio šventę atvyko  pelytė Zita, kuri atnešė pelėsinio sūrio, išmintingoji pelė Morta, kuri išgelbėjo jį nuo pelėkautų, pelės Mortos vyras Rapolas, kuris padovanojo nuostabią pelėžirnių puokštę.</a:t>
            </a:r>
          </a:p>
          <a:p>
            <a:r>
              <a:rPr lang="lt-LT" dirty="0" smtClean="0">
                <a:solidFill>
                  <a:srgbClr val="0070C0"/>
                </a:solidFill>
              </a:rPr>
              <a:t> 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36912"/>
            <a:ext cx="1015975" cy="10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887" b="89691" l="22780" r="849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330864"/>
            <a:ext cx="1483471" cy="1111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995" y="3813433"/>
            <a:ext cx="1117073" cy="75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920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Gimtadienyje buvo įvairių skanėstų. Kuris žodis čia netinka?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Saldainis 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Saldėsis  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Salynas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1115616" y="4129074"/>
            <a:ext cx="7699248" cy="923773"/>
          </a:xfrm>
        </p:spPr>
        <p:txBody>
          <a:bodyPr/>
          <a:lstStyle/>
          <a:p>
            <a:r>
              <a:rPr lang="lt-LT" dirty="0" smtClean="0"/>
              <a:t>Pasaldintas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>
          <a:xfrm>
            <a:off x="1115616" y="5339889"/>
            <a:ext cx="7699248" cy="923773"/>
          </a:xfrm>
        </p:spPr>
        <p:txBody>
          <a:bodyPr/>
          <a:lstStyle/>
          <a:p>
            <a:r>
              <a:rPr lang="lt-LT" dirty="0" smtClean="0"/>
              <a:t>Saldžiarūgštis 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652" y="3679945"/>
            <a:ext cx="18002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765" y="134076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296983"/>
            <a:ext cx="630936" cy="630936"/>
          </a:xfrm>
          <a:prstGeom prst="rect">
            <a:avLst/>
          </a:prstGeom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17" b="96250" l="108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41919"/>
            <a:ext cx="1752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02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074" y="4830226"/>
            <a:ext cx="14954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57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6290" y="199433"/>
            <a:ext cx="8833104" cy="759181"/>
          </a:xfrm>
        </p:spPr>
        <p:txBody>
          <a:bodyPr/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Į kibirėlius sudėk dovanas  - giminiškus žodžius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7937" y="5486848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Knyga</a:t>
            </a:r>
            <a:endParaRPr lang="lt-LT" sz="2400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3306089" y="1402725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Knygutė</a:t>
            </a:r>
            <a:endParaRPr lang="lt-LT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096038" y="1864390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Meškinas</a:t>
            </a:r>
            <a:endParaRPr lang="lt-LT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56667" y="3938063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Meškiukas</a:t>
            </a:r>
            <a:endParaRPr lang="lt-LT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878026" y="2452496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Mašinytė</a:t>
            </a:r>
            <a:endParaRPr lang="lt-LT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217595" y="5657091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Meškutė</a:t>
            </a:r>
            <a:endParaRPr lang="lt-LT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784894" y="2431753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Knygelė </a:t>
            </a:r>
            <a:endParaRPr lang="lt-LT" sz="2400" dirty="0"/>
          </a:p>
        </p:txBody>
      </p:sp>
      <p:sp>
        <p:nvSpPr>
          <p:cNvPr id="14" name="6-Point Star 13"/>
          <p:cNvSpPr/>
          <p:nvPr/>
        </p:nvSpPr>
        <p:spPr>
          <a:xfrm>
            <a:off x="1816406" y="5140077"/>
            <a:ext cx="1681366" cy="1244779"/>
          </a:xfrm>
          <a:prstGeom prst="star6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5" name="6-Point Star 14"/>
          <p:cNvSpPr/>
          <p:nvPr/>
        </p:nvSpPr>
        <p:spPr>
          <a:xfrm>
            <a:off x="4703030" y="5256014"/>
            <a:ext cx="2296791" cy="1206853"/>
          </a:xfrm>
          <a:prstGeom prst="star6">
            <a:avLst>
              <a:gd name="adj" fmla="val 32094"/>
              <a:gd name="hf" fmla="val 1154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702" y="4745336"/>
            <a:ext cx="150653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514" y="3552946"/>
            <a:ext cx="19685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579" y="1462149"/>
            <a:ext cx="19685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541" y="2065907"/>
            <a:ext cx="19685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765" y="1017608"/>
            <a:ext cx="19685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57" y="2046636"/>
            <a:ext cx="2670602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jpeg;base64,/9j/4AAQSkZJRgABAQAAAQABAAD/2wCEAAkGBhQSEBISExQWEhAWFxcYFhYWFBYUFRgVFRUYFRcXFhYXHSceFxkjGhUYHy8gIycpLCwuFh4xNTQtNSYrLSkBCQoKDgwOGg8PGi8kHyQqLTQwNTQvKS4sLC8tLy8uLiwsLS8sMDQwKiwsKi4pLC8sLy0sLCwsLywsLCwvLCwsLP/AABEIAL0BCwMBIgACEQEDEQH/xAAbAAEAAwEBAQEAAAAAAAAAAAAABQYHBAMBAv/EAE0QAAIBAwIDBQQFCAcFBgcAAAECAwAEERIhBQYxEyJBUWEHMnGBFFKCkaEjM0JTYmNykjRzk6KxwcIkQ6Oy0RaDs7TD8BUXJWR00+H/xAAbAQEAAgMBAQAAAAAAAAAAAAAABQYCAwQBB//EADURAAIBAwIDBQcDAwUAAAAAAAABAgMEEQUSITFBIlFhgZETcaGxwdHwBhQyIzPhNEJScvH/2gAMAwEAAhEDEQA/ANxpSlAKUpQClKUApSlAKUpQClKUApUPzFzRDZqpfU8jZ7OKMBpHx1IBIAUZGWYhRkb5IBqT+0+5zkWKafI3mH+4Qlc/aPxrONOUuSPcGi0rFeJc4zXtw0U4ltlweygD6Y3QY1MZIz+WfO5UnCjG3VqluWOcPoMhiuJT9CZHZGkYuYZI1LmMM2WKOisVUk4ZMD3gBm6MlHcMcMmjcY43Dax9rPIsaZwCcksx6KijLOx+qoJqpye1Nc/k7O4dPrMYYifgjyah9oA1nt/zW9zKbuYLFqyIVlfeOI9FVRgKWGCxySx8gFA/dhxtZHEZK6yCVxqAbG5wGA3A32JrZSpQl/J8T1JdTWuAc7W903ZjXDPgnsZVCOQOpQglJAPEoxx44qfrDeKwFoX0sUkUF43UlWSRQSrKw3BB8vAkeNdfC+NT6I5oriZSyq28rTJ3lBwUlLKRv4YPqKylavPZZ64mz0qB5Q5l+lxPrUJPE2iRRupJUOrpnfSysDg7g5G+MmerkaaeGYClKV4BSlKAUpSgFKUoBSlKAUpSgFKUoBSlKAUpSgFKUoBSlKAV5Xd0scbyOdKIpZj5KoyT9wr1qv8APdpLJYSrCNTgoxUdXjSRXkRf2mRWAHjnHjXqBkc9zfXMslw5igaQ5wytLIqDOiM7hVVQcaR4lidya+Ca7j3dI7hPHssxyD1COSrfAMDXEZJ7jv8AbNBC26JGFD6T0Z3IJDEb6R0zXCnEishjhubieQdVCrcAejEgfgwqQVSMeCz+eBszgnuIzpJbNKp/N5kRiCCskeTgg7qc90qd+8R41wX7fS9EMg7BHOuPKq7lo+8Q2TpRsb6cNkZ3HSvFeIMzlp4zbhRltQKCVl3VgpJ3QA7ZJ93c6Rj9Ng3FpkflWct5lY0icso8h3lB8zSVTdLHqMn20sTbzdmx7QurOsxH5Q6WAZHOT01qRjbHhXeT+UhHjr/wjcn8M/fXjx29RJ4NbBcJMdz4ExKAB1JJ8B5VDWPGJridzbxZ0ZRWkIRUzguxXqXOAMY2A3zk1g0o1MIcmT/MnExHF2YYCWbKJv0Dd1nPooJPxwK5bcY0iEGMKAAxUqCAMBdJxrG2MkfA56flOG3KamCxNK2NUjSu7n70QEDwUFR8K9EsISmqWWZ2zpILvEQ/XSIosb75xvsQckb1nJTnLPIcTTfZXFqgnuQO7NIoX1WKNVP3SGQfZq8VknJftEjtVhtnP+x7JG7IY2i3wNRwFlTPU++u5bUMldbriqZ3NswYpSlazwUpSgFKUoBSlKAUpSgFKUoBSlKAUpSgFKUoBSlct/xWGBdU0scK/WkdYx97EUB1Uqpy+0yzORB216w8LWCSYf2mBH/eqpcb514oZCWs7mztP0WhSO4kx4mbAcp8FAx5nrWHtIbtrkk/ee4NZzVQ477Q44maO3jN1IpKsQ4jhVhsVaUg6mB2IRWx0ODWacT42Z7a4MdzLNIsbnH0iYsCFPWPUNJ9Cor7xG7EFk8kQGlIsx46YwAh+G4Nd8LZc5Ph4GSj3lal4lNbYgYJcuBjTC7mVVxtrGjGwwM7V84fdW6xRQywlJNAyjW7MxIGCw0qScnfNSfCeHFUSJDiRhrmkO7ZO7Nv1csSBnYYJ3xgy0jJbgKi5kfOBnvOR1Z3OTgZGSc9QB1Ar2NLd2uSPcERa8WjVhby62gk2UzRSDSfBGaVQGU+BO4Ox2wR1RcNSC6aV37oiVIgx7yjUdSgdXOdIHUnONzUZx+3klimLysQkbkqpKR6wupV0jqABvqJJ1D4V+uIcuwsto/Z6ZHK6iCc/wBHd9gSQMMAcYxt5VnGfDvwDpc65mY7TuAANiYYRnG/gxJJ9WbxC5rzkhhXEaQiRl2wiqCv8UpxoPj72rxr0seGxXETNEVinRmjM0ICAsuMFlXusCCMjzzgjY168LlymnSEdCUdB0DjrjzByGB8dVapxf8AJ9Tw7ODXMh1JKukgAqe07QlehDNgbg48856neovmTiqW8xIBaaSJQiAElmDuB0+WfPSB4VK2NyNLykgR50qeurHUjG5y2wA3OnIzkVHXXElQtNNHJET0LRMcINlGtQQPMjPVjW6bfskmZPkcMtn2fDXSXduyYt499iWA+IdgPjW3cs84wG3t45pOzuBHGr9qCgMgQBsOe4xznbOayzgnDpL4pJHE7wqQyDGlWYdGd2IQBeoUEtnBI2Aq1HlPfTc3kdtnqkTJ2mPWWXp8kB9ajK1zbUl258e5cX5r74PFHJqQNfaz3hPLDW4xYcRkC5z2UxS8h+S910z+ywqYj4/fQ/n7RZ18ZLSUaviYJ9JHwV3NcdPULebxuw/HgYuDRaqVBWXO1pI4jMvYzHpFOrW8pP7KShS/2cip3NdqaayjEUpSvQKUpQClKUApSlAKUpQClK+GgK0/PCuXW1t57vQzIXRUih1oxVh2s7KGwQRlA3SvBr3ikvuraWan6zS3cg+SiJAfma4OQlc8Is2jID6NRDDKsWZiwbG4ySe8Oh3wdwea59oh1usUAdFZl1vLoDFSVYoqoxK5BwTjPXGKr8766qzlCilwb/OPA6qNvKq8QWWSR5Wmlx9J4hdSeaxMlpGfTEKh8fFzXwco8OtVaZoIhp3MsoM0menvy6nJJONjkk4py7zh9Ik7GRBFKVLKA+tWVSA2CVUgjUNsePWpfjHCUuYWhkzpODlTpYMrBlZT5hgD5eeRUXWrXCqbK8n4+7y4GUqTpy2zWGV6bn9BtHA7AdCxWMfIDUR8wK/MPtFQMglhKBnRAyuHw0jBFyCFPUjpk1zz+zZ89y8dV/ahidv5hpH92ui25ZsrFlmuJTLMN0e4dcg+cUSALq9VUt610NWW3EE5PzydtSVmoYgpZ8cEzxzlW2ux+XiVnHuyDuyr5FJFwy/fisu45y3dcPjeFoHvuH4ZVki3mSNsjRKnjgHGoYGw6dBer/n7qLeFn/blJhT4hcGQ/AqvxqtcR4hcXAImncIescOYEx5EqTI3zfHpUrpVpqNN5SxHul9uZGvDKh7OpdUExLM5EmkFve0Ko0DGTjq23qa9r0u1/IoYLphjA2y2lmYsUB297AJOeg2NSKcCWI67YLC2AGXB7NwOmoDcMMnDDfffPSojmPhUlwVcRSw3KDSHjMbxsOuljrU4z4kDqdjVqlCSp7e4w6HtPGJv9lj3Bx2zA50R5ywLfrH3GOveJNe/GoBcSLEGIjjz2mk4JZgAI8jphclvHDAeJqt31lxSKLSuOzwSRbrGrDPXIRQ2fMrX64PzTAkSRKDG4G5kI06j7zMw3bffAGT0rQ5bVtxzPMly4RZLGjBAFUnYAYAwoX79qrvG+HXEl7IluQI2SJpskKCe+oXOCe8q4OB4b1JWvMCsgS1SS5I216THFnxZpHx1JJwAakeFWLRqzSMHmkbU7AYXOAqqoO+lQMDPqfGurYpxUTLmQPD7hluAt8z2UWwWdIhcDy0iTOiAYwO7H8cYrVOB8gcPAWdVF4xGVmmk+k5HgVz+TH2QKqxFc1pZmBy9rI1q5OWEeDEx/bhbuN8QAfWonUdNr3C/pVWvDp8D1LBovNomFqewDZyuoRg9p2e+rQBvnp03xnG+KziHTvpx648/HPr8atXDvaE6YW7h2/XW4aRPi8O8ifZ1j1FWFILO9QSqIbhTsJF0sfhrG4PpmqzB1dPzCtTfv/z1JWxv/wBtlbc59TN2QHqAflVi5H4tJ9KNtqaSLsmcgkt2TBkVME7qHDN3f3eR+lUnd8v8NjbEjLG31Wu5V/umSpPg91ZqOytngAznTG8eSfMhTkn1O9eXN5CrSaUH5rkdF7qELintUPN9CQvLCOZDHKiSxnqrqHU/FWGKz/mTgUljKklnNcWlsVOpY5C0CSBvGKUMigg7YAHdx4jOj18IzUbbXU7ee5cu4iINRkpSWfAzyy5/v4saxBdr6hreQ/bTUh/kFTPDva7bsxSaG4t3UZb8n9IjA6ZLwaiB6soqYfli1JybaHP9Un4jG9d1tapGulFVF8lUKPuG1TD1pJcImyv7Cf8Abg4v35Xy+p94TzRa3X9HuIpj9VJFLD4pnUPmKlKrPGeXbScFrmCGTA3d0XUoHiJPeX4giqVw3iL23F7KG0e6PDpzIjCdnkgLJGXH0ZpsyYGB3gdJ8CRXdaajG4lt2tP4epxShg1ulKVJmApSlAKUpQClKGgKRyvJ2HDD+4N0v9hPMv8AoqiW8WlFXyAH3DFXrgKCaHiVvnpd3kZ9O2Yy/wDrVQReBYi7nToB7TP6LJs6n1DAjFQVrHbWrLru+5Z9DlFb888L65JnkguJZr0wtLCpa3Qx96RApVpnEWMyKz4XuksOy2U5NWrmLnAW/ZLFH200ql1Bbs0VBgF5GwSBlgAApJOemCa/XIPDWg4bbI4IkKdo4IwQ8zGVgfUF8fKq3zbJniMg+pBAP5nnY/6furRbUoX19smuHHzS5fiIWtVdWbm+rPC54/dy+/P2a/Ut17MfORi0h+KlfhXDHAqkkDvHqxyXP8TnvN8zXjLctHuwLR/WUElf40G5H7S59QOtfqXiEax9qzqIsZ16hpx6EdflV4oW1C3WKcUvzvNJ0UqEPGppPzEB0eEkx7MH1EfvkfHFTPDOxGDci4nPiEMcMX8quHP2nPwrVXv6dJcMyfgdMbSvJZUHj3H4e4AbSNTyeCIrSSH7CAtj1xiuu35Z4hP7scdon1527STHmIYiQD/E3yq5cA41aHEMIWFjnEegR5IGTjHdY4GdiTsTU9VWvP1BcZ2whs9/FmmVOUHiSwyh23skhbBvLie7PimrsIf7OLf+9XhzD7LOFoglwLJlI0uDqUsfdBil1LJ8AMmtDqr878uS3IgkhIMkDOezJ0h1kXScE7BxjYnbdhkZyIile16lZOpVa8fzgewhFySlwRnt9xBrTHbGOaD9Ga3zkD95bt34/kWFdljxCOZdcTrIvmpzj4jqD6Gur/s/et3VtWVumZZIVjHqxR2Yj+FTU/a+yi0W2hiIKXEa4+kwnspSxOpjkbMuonCsGAGBVoWtwoJKo93uxk6LqjSptKjPd9CvUrpv+Ub633XTfRDxXTDcAeqE9nJ8ipPlUbb36OxTdZV96N1Mcq/xRsA2PXpU3bX1C5WaUs/P0OM6a5J+GqSzozwSsMGWFzFIR5MV98ejA110rqlCM1iSygQ0STQbMonj+vEoST7UXRvihz+zXTDcxyg4IfHUHqp8mU7qfQgVIVyXvC45cF17w6OCVkX+F1ww+GcVwVbCMuMHgmLbVqtJbZrcviWPkvi7rcrb6maN0dgpOdHZle8ufdXvYx0yVx45vrNgZPSsp5d40/Di2qP6VA2NUqqPpiKM4DH/AH6DJ8mGT1rSOH8YguYBNFIkkDD3s93yIYH3T4EHBqjara1KNbMoYT69GcNxWjWqucFhPoQN17QUz+SiaRfBmYRqw812ZsfECpDl3mkXLMhQxSKNWNWtWXOMq2Acg4yCB1HWqNxDhBtZngySi4MRO57JvcB8ypDJnx0A+NTfJiBO2u5CEgRCoc7Ke8GkOfEDQoz55HUVtr2tvGhvh4Y8STr2tvG0VWDeXjH1Rbxw4E6pD2pByAwARd8jCDbI8zk+tQnHxq4rwdf3l0/yS1Yf4sK6+E83xXEvZqsiMQSpdQAwG5xhiQcb4YA4B8jX5mjD8Zs/3drdv83kto/8M1osac43cIzWOfyZC1YShwksMt1KUq3HKKUpQClKUAr4a+18NAYxyvxBouM37A9yW/lhkGdiNljIHgwcgZ8nb0xo03Lls8ona3hafY9oYkL5HQ6iM5GBv6VlnD4S3ErxF97/AOKk/ITRyE/JVY/KtlFVbVuzWUo8G1xJGtCMY02usVn1YrMuPNniN56dgv3Q6v8A1KtfOPMLW6JHHtPLq0kgEIi41yYOxI1KADtlhnIBFZrwNiXu2Zmcm4ILOxZjpiiG7Hc13/p23l7b2z5YeDXKlL2ftOmcEtVduuFRte5XCukYk04yhd3ZdZT62F94YPSrFUpyVwqKea97WNJQv0dRrQNjuyOcZG3v1ZtUrqhbub70KFRU6kZyWcEXw3hNxOhaKHKg41F1VCR10k7sAds465HUHHcnKF4esca/Gb/ohrRYogqhVAVQAAAMAAbAADoK/dUWWqVW+ylgkZatcN8HjyRTuDcius0U08gzG2pY4841aSoLuwBYDUdgo3xknpVxpSo+tXnWlumyPq1Z1Zb5vLPC8vUiQvI6og6sxwN+g9SfAeNV249oEQ/NxyyeuFjX++Q392oP2hyMt7B2hxAYsRZPc7fW3aDy1lDHjxwHx41DVLWlhTnTU5vOSX0/TqdxD2k5eS+pav8A5hNn+jbf12/3aMfjXbbc/wAB/OLJD6soZPm0ZOB6sAKpFfiadUUsxCqOpJAA+Zrrlp1CSwljzJCpo9vjg2jXoZldQ6kMjAFWUgqQdwQRsRXJxXgcFyoWeJJQPdLDvKfNGHeQ+qkGq37LopBazM6vHG87vArgqeyZU7wU7qrPrYDA94nxq5VX6sXRqtRfJ8yqySTa5lHv+QZE3tpda/qpySfgs6gt/Or/ABFV24kMTiOdGgkOwEgADH93ICUk+CknzArVbq6SNC7sEQdSTgDw/wAdqq3EucraRWjaBp4jsQ6poYfwucn5gVYNP1i8XBrfH4+v3MqdCpV/txbKvSvHitlGsUk1gzxtEjSPZznWjRoNT9g+SUYAE6QxH7Irxt5UuYUfvdnIobTkrkEdGx1HpnBq32t5C5TcU01zTNc4ShLbJYZzXfHe8Y4ENxMNiFIEaH95Ke6p9Bk168i8GZOKRvc9nJ2wkZUQMIo50VXVwCcM+hZO8RnIzXbFCqqFUBVHQKAAPgBsK7OCf06y/rJP/K3FadSp7rWo2+UWYYL/AMQ4HBOVM0SSlchS6hiAcEjfwOBt02qo883+ZI7RNo41WRwNhnJEKYHgukvjz7M+FXysmvrjtLi4l665Xx/Ch7JP7san51RNNg51MvlH5ktplFVa6zyXH88z14TKVurYjr2yD5PlD+DGrzZDPGXP1LJP+LcP/wDpqk8Bi1Xtqv7wsfgkbt/zBfvq28rXXacY4r5RR2UQ+aTSn8ZKmIrN5Hwi/ngy1tp1/JfUulKUqXIEUpSgFKUoBSlKAzTlThqpxrjGoZkWSKRCegW4jLMVHTO2M9eo8Tm91XebuFTQ3C8StI+3kWPsriAHDTQBtYaP96hzgfpAkeWZDgHMMN5CJoH1L0IOzow6o69VYeX+I3qqatQnGq6n+1/DwN8JZWCn87yZvcfVhQD7byE/8q/dVW5eG1wfO5m/Aqv+mrdz7blbmOT9GSPTn9qJi2PiVkJ+waqfL4/JyHznuD/xnH+VWTQ8OEcd31Ja4knZUku9knVg9mo71+f38a/y20R/1VX6sHsuOUvz/wDeMP5beAVu/ULxZ+aInqXalUfmXmqXt3igfs1jOlmCqzM+ASBrBAUZA6ZyD5bzXKfMDXKMsmO2jxq0jAZWzpcDwzpYEZ6qfAiqPO0qQpKq+R2TtasKSqtdlk9SlK5DmPC9sY5kMcqLJG3VXUMp+IO1Vmb2Y2n+77eD0iuJAvyRyyj5AVP3EEitrjbUP0onPdPqjdUb03U+QzqrotrkOOhUjqrDDA+v/UZB8Ca6IValNZhJnsZOLyngqy+zK3/SmumHl2+n8UVT+NSfDeSbOBg6QKZB0eQtM4PmrylivyxU5Sk7qtNYcn6mUqk5fybfmKV8JxuelctlxSOYExMJFG2td0J8QHHdbHjgnFacNrJgVX2gznXAh2jw7+hYFVyfgGP85qqRyAjI3Hn4fI+NXLnjg5e2Mrt2hidX06QEVPdc6dycK2rLE+5tiqfVm0+UXQSXQtejzUqO1dH8/wAx5H7izqAHU5H2SCH/ALhauPlxcWdt/Ux/igP+dS1tYn6He3h2SK3uBF+1J2TqzD0XdfUs31aj+Ex6beBfKKMfciip3S5qVSpjphfMhtWrRq3HZ6LB1108DH+32f8AWSf+Vn/61zV6cMvUivbNpG0rrkGT0BMEgGfIb9egrv1FN2tRL/iyKXE1CRsAnyGfurHbE/ko/wCBT96g1sZrJ24HcI/0aOCR5FOhWKMsOkbLI02NIXTgkAluoxnaqLpc4x37njl9Sb0mvToym6jxwJzkKz13Ms36MSdmD+3IVd/mFWP+0rt9mqk33G5D43ap/ZoR/nU/wHg4tbdIgdRGS74wXdjl2I8Mk9PAYHhUR7MAM8WbxPE7kfyrEP8ArXbp9X21zOa5Y4EVeVnWqOp3svFKUqdOIUpSgFKUoBSlKAVVeO8mZmN5ZMttffp5B7G4A/QuEHX0kHeGfHpVqpWMoqS2yWUCi3Mw4hDJbOptr+LD9lJuUcZCupH52Ft11r1DEbHYZ/y4rCAhxpcSzhlznSwnkyM+ODWxcycsx3kYDFo5kyYp4zpliYj3kYb4PivQ+NY/wiGWF7m2uG1XUU8hkOw1iVu1WUD6r6yaaXbftqslF9l8l3G9VG1tfIkan/ZT+Yvj530/4JEP8qgDVk9lseLa69by4P4qP8qx/UX+lX/ZBcys3h/LXH9fP/47gfgKl+R3IvSPBoHJ+xJFj/nb764eP23Z3lwnm3aD1WXvZ/n7QfZNSnIFvquJpf0Y0WPP7UhEjD4hUjP2xUNcSX7RvwRarmcXpy90V5rH2L5SlKrBWBXwj/30r7SvQUHjHOs9tcSQxqtzChAZ3yJEYrqKYT86ACu4AbcjvEE15WPtXM4EUFuZ7p2CxhGYQHYli8rIOz0qpJXf0PXEGJNRZz1d3c/GRy/+rHyr88pP2UtuR43LfdNO6H8JKs0rKiqWXHtJerJyppsY0FJc9rb8scDQByy9wAb+QTDY9hGDHag7HDLnXN/3h0/sip+OMKAoACgAAAYAA2AA8BX6qtc5cfaJRDEdMzjJYYzGnTUM/pEghc+THwwYCCnXmoL/AAiGpUpVJKEFxZY3UEEEZB2IIyCD51XB7P7bVkdqE/ViVtHwB98D01YqjR5Vg6syyDcPqJfPmWJy3zJz41p3AOJfSLaGYjBdAWA6BujAegYGuyvQq2azCfB+R3XNrVssdrn3ZRB+0xxDwa8CgKoiCAAYADMsYAA6DDYqpRLhVHkAPuGKsvtcOeGmP9bNbx/fMrf6arpqzfpqP9Ccu+X0It8xUZf73MCnpomY/wDDT/Wak6h2jaXiKwx/nGgCr6GSU5c+irHqPotTt7JRoybOq0lGNaMpck8+nE17l64MlpbuerRRk+pKDepCoXjF+LK0URgZAWKIHpkLgZ8wFUk+enHjWb3fM06ShY3nnvZPciRizN6lPcRB1OV07HavnVCync5nHgs8DZStpVISqtpRXf8AI1XjHF4rWB55mCRIMsT+AA8WJ2A8SarnsWLvZXNw6MgubyedA3UpIEwfhlWGfSvzw3kGe9kjueMMkmjBjso/6NG2Pek3Pav8yOoyQcVoKIAAAMAbADYAelT+n2X7aLcn2mRspZPtKUqTMBSlKAUpSgFKUoBSlKAVTefvZ2t/pnhkNtfxjEcwGzL17OUD3kz92TselXKlM4Bg9rdTRTNaXqCG8UZGPzcyfrIj4jbceGD0wQLh7LLnKX0R6pdufsyojj8dVWvm7k6HiEIjlyrqdUUqbSRP9ZD8hkdDjzAIz/gPBOIcJuriWaL6baSqnaS24HaKYgVWRoCdR7pOoJnoCM4wefU91zauCWZJp+82Rl3l64xy5BdaTKpLLnSyu8bgHqNSEHBwNjttXTw7hscEYjiUIgzsMncnJJJ3Yk7kkkmnDOKRXESywyLLE3RlOR6j0I8QdxUdzRzD9FjUKA08mRGp6DGNTtjfSuRsOpZRtnIpcVVm1R4+46YqU2oR49xNM4G5OBRWz03FZDdgzNqmJnfzkwwH8K+6g9FArp4HxH6HIHTuw5/KxrshXxcKNg69cjcgEHqMSMtKkoZUsvuwStTSK0Ke/Kb7jVqGvitkZG4r7UOQ5kTQGNmjbZo2KH7JwD8CuGHowr8ctR9pLYIOrSRyfZjHbsfh3QPiwq8828oG5zJA6xXGnSdQJRxjA1Y3DDOzDO2xB2x4cjckNZjtJnWW47NYl0AhI41AyFzuWYqCzHHuqANt7DLUKbt289rHLx+3Um6mpxlb7Mdrbj5cfQtpO1ZPdX5nlknPSRsr6RjaMencAJ9Sa0Hm65KWVwRsxQoD5NKRED97is5AxsOnh8K1aVT4Sn5fnwM9FpZnKo+nD1Poq/chrjh1sfrKWHwd2cfgwrOb+cpE7LuwB0jzc7IPmxA+da1wmwEFvDCNxHGiA/wKF/yrPVZYpxj4/L/0z1uazCHvZUPanJkWEXi12H+UMUj/AOJWoOpD2iyauI2Ef6uK5kP2+ziB/wCao+rLoENtmn3tlb6ipT2dxA31+5A1CO1UHAyAe2ZgD5EgH5DyqLrn4DytNxC7vIlnaCwAgFyI9pZWCMViVsd1dLHV8RsfDp1Wi69s6aeMtHjeOJ3c18Yl4pdJacMAlMOrtrk/0eIvpAw3R2ADdM9ds74vHI/IMPDo2wTNcyfnp399z5DrpT9nPxzU1wfgsNpCsFvGsUS9FUfeSerMfEnc13VHW9CNCChHoYyqSklFvghSlK3msUpSgFKUoBSlKAUpSgFKUoBSlKAUpSgKbx/kmRZWvOHOLa7O8kZH+zXP9ag91/3i77nPXIzy85me4vZEuYja3aKqdg56Ko1Eo3RwWZjkdRp64zW61XucOR7fiMQWZdMq7xTJtLGeuVbyz+idvngjRKhCUt+OPeddpcu2qqpjODMqVw8St7nhsohvu9ExxFdqD2b+Syfq3x5+vUb13A1qlFx5l5trqncw3U390aDyTda7KIHcx6ovlGxVc/YCn51O1UvZ5L+TuE8pQfk0Uf8Ampq21ULuO2tJeJS7iGyrKK6NnxjgZr7XFxubRbTt9WKQ/chNdtaMcMmkr3Pv9Cb+sgz8O3j/AP5VCrTuP8NNxbSxAhWYd0noHUhkJx4alGazxOA3bN2YtmV+hZ2QRL6lwSWX+EE+g8J3Ta0I0nGTS4/YntKuqVGE1UeOp++XOGG5vY1/3UBE0h8NQJ7FPiXGv/uvUVqFRvAOCLawiNTqYnU7kYLuQAWI8NgAB4AAeFSJNRt5ce3qZXJciKu7h3FVz9PcZfzXJr4zKf1VrCnzkkklP4AV4swAJJwBuSdgB5k+FRkXGkuOIX7x5mlkn0RxxDtHaOBFiVgF6IdzqYhfWrjwb2YNOwl4gR2YIK2iNlNtwbiQfnT+yO6MdWq/2Mo29pTi+eORwuSRWuF2VzxBtNkNEGcPeSL+TGNiIVO8zdd/dHia1jljlqKxtxDFk7lndjl5JG96R28WOB8AAPCpOKIKoVQFUAAAAAADYAAdBX7rXUqyqPLNbeRSlK1ngpSlAKUpQClKUApSlAKUpQClKUApSlAKUpQClKUBz8Q4dHPE8UyLJE4wysMqR6isf5m5DuOGZltA91w8btDnVPAPExn/AHkY8uo+9q2ileNJ8zdRrToy303hmZ+yriCTpcyxtqQvGPIgiPJBHge9V8qt8d9ng7Zrzh7iyvj72Bm3n8dM8Q23+sNxnO5rw4Fz0Hm+h3kZs+ID/ducxy+GqCTo4Pl18N8GqxqVjUU3VjxXyNs67qzc5c2SXOcmnht8fK2nP/CaphelQfPZ/wDpd/8A/jT/APhNUxavlEPmoP3iolr+mn4v6GJ60rwvb6OGNpJXWONRlmYhVA9SapH/AGuu+JsYuFJ2duDpe/mUiMefYRkZdviPiB1rZb2tW4eILz6HjaRYuZecrexA7Vi0z/m4YxrmkJ2ARB6+JwKrp5W4hxbe9c8PsD0tImzPIv7+Tov8OPiAd6s/Kns/t7JjL3ri8f8AOXMx1ysT1wT7i+g8MZJqz1Z7TTadDtPjL85GpzbIvl/li2sY+ytoViTxwO8xHi7nvMfialKUqTMBSlKAUpSgFKUoBSlKAUpSgFKUoBSlKAUpSgFKUoBSlKAUpSgFKUoBULzVyhb8Rh7G4TUBujjaSNvrI3gem3Q43BqapQGDc28V4jwq2uLG7BvbOaKSKC63DLrUqBId8kZ91t/JiBiunlf2wSSW1taW1lLd3yxqjYIWPKDQHLDJ04AJJ0jc7+NbZPbq6lHUOhGCrAMpHkQdjXjYcKhgUrDFHCp3IjRYwT5kKBXHOxoT5x65MtzKBw72aT3ki3HGZe2IOpLOIlbaP+LHvn/2SwrRYLdUVURQiKAFVQFUAdAANgK9KV1RhGC2xWEYilKVkBSlKAUpSgFKUoBSlKAUpSgFKUo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pic>
        <p:nvPicPr>
          <p:cNvPr id="2053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84" y="1861028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089" y="971464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453" y="1699342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448" y="1032626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494" y="3469213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36" y="5055587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https://encrypted-tbn0.gstatic.com/images?q=tbn:ANd9GcRcbHmzRAazNd4U5bMv3PHKmy1rDMuUMYlVj-L5wZC-8GaCmWfvE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080" y="5140077"/>
            <a:ext cx="862522" cy="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7" descr="data:image/jpeg;base64,/9j/4AAQSkZJRgABAQAAAQABAAD/2wCEAAkGBhQSEBISExQWEhAWFxcYFhYWFBYUFRgVFRUYFRcXFhYXHSceFxkjGhUYHy8gIycpLCwuFh4xNTQtNSYrLSkBCQoKDgwOGg8PGi8kHyQqLTQwNTQvKS4sLC8tLy8uLiwsLS8sMDQwKiwsKi4pLC8sLy0sLCwsLywsLCwvLCwsLP/AABEIAL0BCwMBIgACEQEDEQH/xAAbAAEAAwEBAQEAAAAAAAAAAAAABQYHBAMBAv/EAE0QAAIBAwIDBQQFCAcFBgcAAAECAwAEERIhBQYxEyJBUWEHMnGBFFKCkaEjM0JTYmNykjRzk6KxwcIkQ6Oy0RaDs7TD8BUXJWR00+H/xAAbAQEAAgMBAQAAAAAAAAAAAAAABQYCAwQBB//EADURAAIBAwIDBQcDAwUAAAAAAAABAgMEEQUSITFBIlFhgZETcaGxwdHwBhQyIzPhNEJScvH/2gAMAwEAAhEDEQA/ANxpSlAKUpQClKUApSlAKUpQClKUApUPzFzRDZqpfU8jZ7OKMBpHx1IBIAUZGWYhRkb5IBqT+0+5zkWKafI3mH+4Qlc/aPxrONOUuSPcGi0rFeJc4zXtw0U4ltlweygD6Y3QY1MZIz+WfO5UnCjG3VqluWOcPoMhiuJT9CZHZGkYuYZI1LmMM2WKOisVUk4ZMD3gBm6MlHcMcMmjcY43Dax9rPIsaZwCcksx6KijLOx+qoJqpye1Nc/k7O4dPrMYYifgjyah9oA1nt/zW9zKbuYLFqyIVlfeOI9FVRgKWGCxySx8gFA/dhxtZHEZK6yCVxqAbG5wGA3A32JrZSpQl/J8T1JdTWuAc7W903ZjXDPgnsZVCOQOpQglJAPEoxx44qfrDeKwFoX0sUkUF43UlWSRQSrKw3BB8vAkeNdfC+NT6I5oriZSyq28rTJ3lBwUlLKRv4YPqKylavPZZ64mz0qB5Q5l+lxPrUJPE2iRRupJUOrpnfSysDg7g5G+MmerkaaeGYClKV4BSlKAUpSgFKUoBSlKAUpSgFKUoBSlKAUpSgFKUoBSlKAV5Xd0scbyOdKIpZj5KoyT9wr1qv8APdpLJYSrCNTgoxUdXjSRXkRf2mRWAHjnHjXqBkc9zfXMslw5igaQ5wytLIqDOiM7hVVQcaR4lidya+Ca7j3dI7hPHssxyD1COSrfAMDXEZJ7jv8AbNBC26JGFD6T0Z3IJDEb6R0zXCnEishjhubieQdVCrcAejEgfgwqQVSMeCz+eBszgnuIzpJbNKp/N5kRiCCskeTgg7qc90qd+8R41wX7fS9EMg7BHOuPKq7lo+8Q2TpRsb6cNkZ3HSvFeIMzlp4zbhRltQKCVl3VgpJ3QA7ZJ93c6Rj9Ng3FpkflWct5lY0icso8h3lB8zSVTdLHqMn20sTbzdmx7QurOsxH5Q6WAZHOT01qRjbHhXeT+UhHjr/wjcn8M/fXjx29RJ4NbBcJMdz4ExKAB1JJ8B5VDWPGJridzbxZ0ZRWkIRUzguxXqXOAMY2A3zk1g0o1MIcmT/MnExHF2YYCWbKJv0Dd1nPooJPxwK5bcY0iEGMKAAxUqCAMBdJxrG2MkfA56flOG3KamCxNK2NUjSu7n70QEDwUFR8K9EsISmqWWZ2zpILvEQ/XSIosb75xvsQckb1nJTnLPIcTTfZXFqgnuQO7NIoX1WKNVP3SGQfZq8VknJftEjtVhtnP+x7JG7IY2i3wNRwFlTPU++u5bUMldbriqZ3NswYpSlazwUpSgFKUoBSlKAUpSgFKUoBSlKAUpSgFKUoBSlct/xWGBdU0scK/WkdYx97EUB1Uqpy+0yzORB216w8LWCSYf2mBH/eqpcb514oZCWs7mztP0WhSO4kx4mbAcp8FAx5nrWHtIbtrkk/ee4NZzVQ477Q44maO3jN1IpKsQ4jhVhsVaUg6mB2IRWx0ODWacT42Z7a4MdzLNIsbnH0iYsCFPWPUNJ9Cor7xG7EFk8kQGlIsx46YwAh+G4Nd8LZc5Ph4GSj3lal4lNbYgYJcuBjTC7mVVxtrGjGwwM7V84fdW6xRQywlJNAyjW7MxIGCw0qScnfNSfCeHFUSJDiRhrmkO7ZO7Nv1csSBnYYJ3xgy0jJbgKi5kfOBnvOR1Z3OTgZGSc9QB1Ar2NLd2uSPcERa8WjVhby62gk2UzRSDSfBGaVQGU+BO4Ox2wR1RcNSC6aV37oiVIgx7yjUdSgdXOdIHUnONzUZx+3klimLysQkbkqpKR6wupV0jqABvqJJ1D4V+uIcuwsto/Z6ZHK6iCc/wBHd9gSQMMAcYxt5VnGfDvwDpc65mY7TuAANiYYRnG/gxJJ9WbxC5rzkhhXEaQiRl2wiqCv8UpxoPj72rxr0seGxXETNEVinRmjM0ICAsuMFlXusCCMjzzgjY168LlymnSEdCUdB0DjrjzByGB8dVapxf8AJ9Tw7ODXMh1JKukgAqe07QlehDNgbg48856neovmTiqW8xIBaaSJQiAElmDuB0+WfPSB4VK2NyNLykgR50qeurHUjG5y2wA3OnIzkVHXXElQtNNHJET0LRMcINlGtQQPMjPVjW6bfskmZPkcMtn2fDXSXduyYt499iWA+IdgPjW3cs84wG3t45pOzuBHGr9qCgMgQBsOe4xznbOayzgnDpL4pJHE7wqQyDGlWYdGd2IQBeoUEtnBI2Aq1HlPfTc3kdtnqkTJ2mPWWXp8kB9ajK1zbUl258e5cX5r74PFHJqQNfaz3hPLDW4xYcRkC5z2UxS8h+S910z+ywqYj4/fQ/n7RZ18ZLSUaviYJ9JHwV3NcdPULebxuw/HgYuDRaqVBWXO1pI4jMvYzHpFOrW8pP7KShS/2cip3NdqaayjEUpSvQKUpQClKUApSlAKUpQClK+GgK0/PCuXW1t57vQzIXRUih1oxVh2s7KGwQRlA3SvBr3ikvuraWan6zS3cg+SiJAfma4OQlc8Is2jID6NRDDKsWZiwbG4ySe8Oh3wdwea59oh1usUAdFZl1vLoDFSVYoqoxK5BwTjPXGKr8766qzlCilwb/OPA6qNvKq8QWWSR5Wmlx9J4hdSeaxMlpGfTEKh8fFzXwco8OtVaZoIhp3MsoM0menvy6nJJONjkk4py7zh9Ik7GRBFKVLKA+tWVSA2CVUgjUNsePWpfjHCUuYWhkzpODlTpYMrBlZT5hgD5eeRUXWrXCqbK8n4+7y4GUqTpy2zWGV6bn9BtHA7AdCxWMfIDUR8wK/MPtFQMglhKBnRAyuHw0jBFyCFPUjpk1zz+zZ89y8dV/ahidv5hpH92ui25ZsrFlmuJTLMN0e4dcg+cUSALq9VUt610NWW3EE5PzydtSVmoYgpZ8cEzxzlW2ux+XiVnHuyDuyr5FJFwy/fisu45y3dcPjeFoHvuH4ZVki3mSNsjRKnjgHGoYGw6dBer/n7qLeFn/blJhT4hcGQ/AqvxqtcR4hcXAImncIescOYEx5EqTI3zfHpUrpVpqNN5SxHul9uZGvDKh7OpdUExLM5EmkFve0Ko0DGTjq23qa9r0u1/IoYLphjA2y2lmYsUB297AJOeg2NSKcCWI67YLC2AGXB7NwOmoDcMMnDDfffPSojmPhUlwVcRSw3KDSHjMbxsOuljrU4z4kDqdjVqlCSp7e4w6HtPGJv9lj3Bx2zA50R5ywLfrH3GOveJNe/GoBcSLEGIjjz2mk4JZgAI8jphclvHDAeJqt31lxSKLSuOzwSRbrGrDPXIRQ2fMrX64PzTAkSRKDG4G5kI06j7zMw3bffAGT0rQ5bVtxzPMly4RZLGjBAFUnYAYAwoX79qrvG+HXEl7IluQI2SJpskKCe+oXOCe8q4OB4b1JWvMCsgS1SS5I216THFnxZpHx1JJwAakeFWLRqzSMHmkbU7AYXOAqqoO+lQMDPqfGurYpxUTLmQPD7hluAt8z2UWwWdIhcDy0iTOiAYwO7H8cYrVOB8gcPAWdVF4xGVmmk+k5HgVz+TH2QKqxFc1pZmBy9rI1q5OWEeDEx/bhbuN8QAfWonUdNr3C/pVWvDp8D1LBovNomFqewDZyuoRg9p2e+rQBvnp03xnG+KziHTvpx648/HPr8atXDvaE6YW7h2/XW4aRPi8O8ifZ1j1FWFILO9QSqIbhTsJF0sfhrG4PpmqzB1dPzCtTfv/z1JWxv/wBtlbc59TN2QHqAflVi5H4tJ9KNtqaSLsmcgkt2TBkVME7qHDN3f3eR+lUnd8v8NjbEjLG31Wu5V/umSpPg91ZqOytngAznTG8eSfMhTkn1O9eXN5CrSaUH5rkdF7qELintUPN9CQvLCOZDHKiSxnqrqHU/FWGKz/mTgUljKklnNcWlsVOpY5C0CSBvGKUMigg7YAHdx4jOj18IzUbbXU7ee5cu4iINRkpSWfAzyy5/v4saxBdr6hreQ/bTUh/kFTPDva7bsxSaG4t3UZb8n9IjA6ZLwaiB6soqYfli1JybaHP9Un4jG9d1tapGulFVF8lUKPuG1TD1pJcImyv7Cf8Abg4v35Xy+p94TzRa3X9HuIpj9VJFLD4pnUPmKlKrPGeXbScFrmCGTA3d0XUoHiJPeX4giqVw3iL23F7KG0e6PDpzIjCdnkgLJGXH0ZpsyYGB3gdJ8CRXdaajG4lt2tP4epxShg1ulKVJmApSlAKUpQClKGgKRyvJ2HDD+4N0v9hPMv8AoqiW8WlFXyAH3DFXrgKCaHiVvnpd3kZ9O2Yy/wDrVQReBYi7nToB7TP6LJs6n1DAjFQVrHbWrLru+5Z9DlFb888L65JnkguJZr0wtLCpa3Qx96RApVpnEWMyKz4XuksOy2U5NWrmLnAW/ZLFH200ql1Bbs0VBgF5GwSBlgAApJOemCa/XIPDWg4bbI4IkKdo4IwQ8zGVgfUF8fKq3zbJniMg+pBAP5nnY/6furRbUoX19smuHHzS5fiIWtVdWbm+rPC54/dy+/P2a/Ut17MfORi0h+KlfhXDHAqkkDvHqxyXP8TnvN8zXjLctHuwLR/WUElf40G5H7S59QOtfqXiEax9qzqIsZ16hpx6EdflV4oW1C3WKcUvzvNJ0UqEPGppPzEB0eEkx7MH1EfvkfHFTPDOxGDci4nPiEMcMX8quHP2nPwrVXv6dJcMyfgdMbSvJZUHj3H4e4AbSNTyeCIrSSH7CAtj1xiuu35Z4hP7scdon1527STHmIYiQD/E3yq5cA41aHEMIWFjnEegR5IGTjHdY4GdiTsTU9VWvP1BcZ2whs9/FmmVOUHiSwyh23skhbBvLie7PimrsIf7OLf+9XhzD7LOFoglwLJlI0uDqUsfdBil1LJ8AMmtDqr878uS3IgkhIMkDOezJ0h1kXScE7BxjYnbdhkZyIile16lZOpVa8fzgewhFySlwRnt9xBrTHbGOaD9Ga3zkD95bt34/kWFdljxCOZdcTrIvmpzj4jqD6Gur/s/et3VtWVumZZIVjHqxR2Yj+FTU/a+yi0W2hiIKXEa4+kwnspSxOpjkbMuonCsGAGBVoWtwoJKo93uxk6LqjSptKjPd9CvUrpv+Ub633XTfRDxXTDcAeqE9nJ8ipPlUbb36OxTdZV96N1Mcq/xRsA2PXpU3bX1C5WaUs/P0OM6a5J+GqSzozwSsMGWFzFIR5MV98ejA110rqlCM1iSygQ0STQbMonj+vEoST7UXRvihz+zXTDcxyg4IfHUHqp8mU7qfQgVIVyXvC45cF17w6OCVkX+F1ww+GcVwVbCMuMHgmLbVqtJbZrcviWPkvi7rcrb6maN0dgpOdHZle8ufdXvYx0yVx45vrNgZPSsp5d40/Di2qP6VA2NUqqPpiKM4DH/AH6DJ8mGT1rSOH8YguYBNFIkkDD3s93yIYH3T4EHBqjara1KNbMoYT69GcNxWjWqucFhPoQN17QUz+SiaRfBmYRqw812ZsfECpDl3mkXLMhQxSKNWNWtWXOMq2Acg4yCB1HWqNxDhBtZngySi4MRO57JvcB8ypDJnx0A+NTfJiBO2u5CEgRCoc7Ke8GkOfEDQoz55HUVtr2tvGhvh4Y8STr2tvG0VWDeXjH1Rbxw4E6pD2pByAwARd8jCDbI8zk+tQnHxq4rwdf3l0/yS1Yf4sK6+E83xXEvZqsiMQSpdQAwG5xhiQcb4YA4B8jX5mjD8Zs/3drdv83kto/8M1osac43cIzWOfyZC1YShwksMt1KUq3HKKUpQClKUAr4a+18NAYxyvxBouM37A9yW/lhkGdiNljIHgwcgZ8nb0xo03Lls8ona3hafY9oYkL5HQ6iM5GBv6VlnD4S3ErxF97/AOKk/ITRyE/JVY/KtlFVbVuzWUo8G1xJGtCMY02usVn1YrMuPNniN56dgv3Q6v8A1KtfOPMLW6JHHtPLq0kgEIi41yYOxI1KADtlhnIBFZrwNiXu2Zmcm4ILOxZjpiiG7Hc13/p23l7b2z5YeDXKlL2ftOmcEtVduuFRte5XCukYk04yhd3ZdZT62F94YPSrFUpyVwqKea97WNJQv0dRrQNjuyOcZG3v1ZtUrqhbub70KFRU6kZyWcEXw3hNxOhaKHKg41F1VCR10k7sAds465HUHHcnKF4esca/Gb/ohrRYogqhVAVQAAAMAAbAADoK/dUWWqVW+ylgkZatcN8HjyRTuDcius0U08gzG2pY4841aSoLuwBYDUdgo3xknpVxpSo+tXnWlumyPq1Z1Zb5vLPC8vUiQvI6og6sxwN+g9SfAeNV249oEQ/NxyyeuFjX++Q392oP2hyMt7B2hxAYsRZPc7fW3aDy1lDHjxwHx41DVLWlhTnTU5vOSX0/TqdxD2k5eS+pav8A5hNn+jbf12/3aMfjXbbc/wAB/OLJD6soZPm0ZOB6sAKpFfiadUUsxCqOpJAA+Zrrlp1CSwljzJCpo9vjg2jXoZldQ6kMjAFWUgqQdwQRsRXJxXgcFyoWeJJQPdLDvKfNGHeQ+qkGq37LopBazM6vHG87vArgqeyZU7wU7qrPrYDA94nxq5VX6sXRqtRfJ8yqySTa5lHv+QZE3tpda/qpySfgs6gt/Or/ABFV24kMTiOdGgkOwEgADH93ICUk+CknzArVbq6SNC7sEQdSTgDw/wAdqq3EucraRWjaBp4jsQ6poYfwucn5gVYNP1i8XBrfH4+v3MqdCpV/txbKvSvHitlGsUk1gzxtEjSPZznWjRoNT9g+SUYAE6QxH7Irxt5UuYUfvdnIobTkrkEdGx1HpnBq32t5C5TcU01zTNc4ShLbJYZzXfHe8Y4ENxMNiFIEaH95Ke6p9Bk168i8GZOKRvc9nJ2wkZUQMIo50VXVwCcM+hZO8RnIzXbFCqqFUBVHQKAAPgBsK7OCf06y/rJP/K3FadSp7rWo2+UWYYL/AMQ4HBOVM0SSlchS6hiAcEjfwOBt02qo883+ZI7RNo41WRwNhnJEKYHgukvjz7M+FXysmvrjtLi4l665Xx/Ch7JP7san51RNNg51MvlH5ktplFVa6zyXH88z14TKVurYjr2yD5PlD+DGrzZDPGXP1LJP+LcP/wDpqk8Bi1Xtqv7wsfgkbt/zBfvq28rXXacY4r5RR2UQ+aTSn8ZKmIrN5Hwi/ngy1tp1/JfUulKUqXIEUpSgFKUoBSlKAzTlThqpxrjGoZkWSKRCegW4jLMVHTO2M9eo8Tm91XebuFTQ3C8StI+3kWPsriAHDTQBtYaP96hzgfpAkeWZDgHMMN5CJoH1L0IOzow6o69VYeX+I3qqatQnGq6n+1/DwN8JZWCn87yZvcfVhQD7byE/8q/dVW5eG1wfO5m/Aqv+mrdz7blbmOT9GSPTn9qJi2PiVkJ+waqfL4/JyHznuD/xnH+VWTQ8OEcd31Ja4knZUku9knVg9mo71+f38a/y20R/1VX6sHsuOUvz/wDeMP5beAVu/ULxZ+aInqXalUfmXmqXt3igfs1jOlmCqzM+ASBrBAUZA6ZyD5bzXKfMDXKMsmO2jxq0jAZWzpcDwzpYEZ6qfAiqPO0qQpKq+R2TtasKSqtdlk9SlK5DmPC9sY5kMcqLJG3VXUMp+IO1Vmb2Y2n+77eD0iuJAvyRyyj5AVP3EEitrjbUP0onPdPqjdUb03U+QzqrotrkOOhUjqrDDA+v/UZB8Ca6IValNZhJnsZOLyngqy+zK3/SmumHl2+n8UVT+NSfDeSbOBg6QKZB0eQtM4PmrylivyxU5Sk7qtNYcn6mUqk5fybfmKV8JxuelctlxSOYExMJFG2td0J8QHHdbHjgnFacNrJgVX2gznXAh2jw7+hYFVyfgGP85qqRyAjI3Hn4fI+NXLnjg5e2Mrt2hidX06QEVPdc6dycK2rLE+5tiqfVm0+UXQSXQtejzUqO1dH8/wAx5H7izqAHU5H2SCH/ALhauPlxcWdt/Ux/igP+dS1tYn6He3h2SK3uBF+1J2TqzD0XdfUs31aj+Ex6beBfKKMfciip3S5qVSpjphfMhtWrRq3HZ6LB1108DH+32f8AWSf+Vn/61zV6cMvUivbNpG0rrkGT0BMEgGfIb9egrv1FN2tRL/iyKXE1CRsAnyGfurHbE/ko/wCBT96g1sZrJ24HcI/0aOCR5FOhWKMsOkbLI02NIXTgkAluoxnaqLpc4x37njl9Sb0mvToym6jxwJzkKz13Ms36MSdmD+3IVd/mFWP+0rt9mqk33G5D43ap/ZoR/nU/wHg4tbdIgdRGS74wXdjl2I8Mk9PAYHhUR7MAM8WbxPE7kfyrEP8ArXbp9X21zOa5Y4EVeVnWqOp3svFKUqdOIUpSgFKUoBSlKAVVeO8mZmN5ZMttffp5B7G4A/QuEHX0kHeGfHpVqpWMoqS2yWUCi3Mw4hDJbOptr+LD9lJuUcZCupH52Ft11r1DEbHYZ/y4rCAhxpcSzhlznSwnkyM+ODWxcycsx3kYDFo5kyYp4zpliYj3kYb4PivQ+NY/wiGWF7m2uG1XUU8hkOw1iVu1WUD6r6yaaXbftqslF9l8l3G9VG1tfIkan/ZT+Yvj530/4JEP8qgDVk9lseLa69by4P4qP8qx/UX+lX/ZBcys3h/LXH9fP/47gfgKl+R3IvSPBoHJ+xJFj/nb764eP23Z3lwnm3aD1WXvZ/n7QfZNSnIFvquJpf0Y0WPP7UhEjD4hUjP2xUNcSX7RvwRarmcXpy90V5rH2L5SlKrBWBXwj/30r7SvQUHjHOs9tcSQxqtzChAZ3yJEYrqKYT86ACu4AbcjvEE15WPtXM4EUFuZ7p2CxhGYQHYli8rIOz0qpJXf0PXEGJNRZz1d3c/GRy/+rHyr88pP2UtuR43LfdNO6H8JKs0rKiqWXHtJerJyppsY0FJc9rb8scDQByy9wAb+QTDY9hGDHag7HDLnXN/3h0/sip+OMKAoACgAAAYAA2AA8BX6qtc5cfaJRDEdMzjJYYzGnTUM/pEghc+THwwYCCnXmoL/AAiGpUpVJKEFxZY3UEEEZB2IIyCD51XB7P7bVkdqE/ViVtHwB98D01YqjR5Vg6syyDcPqJfPmWJy3zJz41p3AOJfSLaGYjBdAWA6BujAegYGuyvQq2azCfB+R3XNrVssdrn3ZRB+0xxDwa8CgKoiCAAYADMsYAA6DDYqpRLhVHkAPuGKsvtcOeGmP9bNbx/fMrf6arpqzfpqP9Ccu+X0It8xUZf73MCnpomY/wDDT/Wak6h2jaXiKwx/nGgCr6GSU5c+irHqPotTt7JRoybOq0lGNaMpck8+nE17l64MlpbuerRRk+pKDepCoXjF+LK0URgZAWKIHpkLgZ8wFUk+enHjWb3fM06ShY3nnvZPciRizN6lPcRB1OV07HavnVCync5nHgs8DZStpVISqtpRXf8AI1XjHF4rWB55mCRIMsT+AA8WJ2A8SarnsWLvZXNw6MgubyedA3UpIEwfhlWGfSvzw3kGe9kjueMMkmjBjso/6NG2Pek3Pav8yOoyQcVoKIAAAMAbADYAelT+n2X7aLcn2mRspZPtKUqTMBSlKAUpSgFKUoBSlKAVTefvZ2t/pnhkNtfxjEcwGzL17OUD3kz92TselXKlM4Bg9rdTRTNaXqCG8UZGPzcyfrIj4jbceGD0wQLh7LLnKX0R6pdufsyojj8dVWvm7k6HiEIjlyrqdUUqbSRP9ZD8hkdDjzAIz/gPBOIcJuriWaL6baSqnaS24HaKYgVWRoCdR7pOoJnoCM4wefU91zauCWZJp+82Rl3l64xy5BdaTKpLLnSyu8bgHqNSEHBwNjttXTw7hscEYjiUIgzsMncnJJJ3Yk7kkkmnDOKRXESywyLLE3RlOR6j0I8QdxUdzRzD9FjUKA08mRGp6DGNTtjfSuRsOpZRtnIpcVVm1R4+46YqU2oR49xNM4G5OBRWz03FZDdgzNqmJnfzkwwH8K+6g9FArp4HxH6HIHTuw5/KxrshXxcKNg69cjcgEHqMSMtKkoZUsvuwStTSK0Ke/Kb7jVqGvitkZG4r7UOQ5kTQGNmjbZo2KH7JwD8CuGHowr8ctR9pLYIOrSRyfZjHbsfh3QPiwq8828oG5zJA6xXGnSdQJRxjA1Y3DDOzDO2xB2x4cjckNZjtJnWW47NYl0AhI41AyFzuWYqCzHHuqANt7DLUKbt289rHLx+3Um6mpxlb7Mdrbj5cfQtpO1ZPdX5nlknPSRsr6RjaMencAJ9Sa0Hm65KWVwRsxQoD5NKRED97is5AxsOnh8K1aVT4Sn5fnwM9FpZnKo+nD1Poq/chrjh1sfrKWHwd2cfgwrOb+cpE7LuwB0jzc7IPmxA+da1wmwEFvDCNxHGiA/wKF/yrPVZYpxj4/L/0z1uazCHvZUPanJkWEXi12H+UMUj/AOJWoOpD2iyauI2Ef6uK5kP2+ziB/wCao+rLoENtmn3tlb6ipT2dxA31+5A1CO1UHAyAe2ZgD5EgH5DyqLrn4DytNxC7vIlnaCwAgFyI9pZWCMViVsd1dLHV8RsfDp1Wi69s6aeMtHjeOJ3c18Yl4pdJacMAlMOrtrk/0eIvpAw3R2ADdM9ds74vHI/IMPDo2wTNcyfnp399z5DrpT9nPxzU1wfgsNpCsFvGsUS9FUfeSerMfEnc13VHW9CNCChHoYyqSklFvghSlK3msUpSgFKUoBSlKAUpSgFKUoBSlKAUpSgKbx/kmRZWvOHOLa7O8kZH+zXP9ag91/3i77nPXIzy85me4vZEuYja3aKqdg56Ko1Eo3RwWZjkdRp64zW61XucOR7fiMQWZdMq7xTJtLGeuVbyz+idvngjRKhCUt+OPeddpcu2qqpjODMqVw8St7nhsohvu9ExxFdqD2b+Syfq3x5+vUb13A1qlFx5l5trqncw3U390aDyTda7KIHcx6ovlGxVc/YCn51O1UvZ5L+TuE8pQfk0Uf8Ampq21ULuO2tJeJS7iGyrKK6NnxjgZr7XFxubRbTt9WKQ/chNdtaMcMmkr3Pv9Cb+sgz8O3j/AP5VCrTuP8NNxbSxAhWYd0noHUhkJx4alGazxOA3bN2YtmV+hZ2QRL6lwSWX+EE+g8J3Ta0I0nGTS4/YntKuqVGE1UeOp++XOGG5vY1/3UBE0h8NQJ7FPiXGv/uvUVqFRvAOCLawiNTqYnU7kYLuQAWI8NgAB4AAeFSJNRt5ce3qZXJciKu7h3FVz9PcZfzXJr4zKf1VrCnzkkklP4AV4swAJJwBuSdgB5k+FRkXGkuOIX7x5mlkn0RxxDtHaOBFiVgF6IdzqYhfWrjwb2YNOwl4gR2YIK2iNlNtwbiQfnT+yO6MdWq/2Mo29pTi+eORwuSRWuF2VzxBtNkNEGcPeSL+TGNiIVO8zdd/dHia1jljlqKxtxDFk7lndjl5JG96R28WOB8AAPCpOKIKoVQFUAAAAAADYAAdBX7rXUqyqPLNbeRSlK1ngpSlAKUpQClKUApSlAKUpQClKUApSlAKUpQClKUBz8Q4dHPE8UyLJE4wysMqR6isf5m5DuOGZltA91w8btDnVPAPExn/AHkY8uo+9q2ileNJ8zdRrToy303hmZ+yriCTpcyxtqQvGPIgiPJBHge9V8qt8d9ng7Zrzh7iyvj72Bm3n8dM8Q23+sNxnO5rw4Fz0Hm+h3kZs+ID/ducxy+GqCTo4Pl18N8GqxqVjUU3VjxXyNs67qzc5c2SXOcmnht8fK2nP/CaphelQfPZ/wDpd/8A/jT/APhNUxavlEPmoP3iolr+mn4v6GJ60rwvb6OGNpJXWONRlmYhVA9SapH/AGuu+JsYuFJ2duDpe/mUiMefYRkZdviPiB1rZb2tW4eILz6HjaRYuZecrexA7Vi0z/m4YxrmkJ2ARB6+JwKrp5W4hxbe9c8PsD0tImzPIv7+Tov8OPiAd6s/Kns/t7JjL3ri8f8AOXMx1ysT1wT7i+g8MZJqz1Z7TTadDtPjL85GpzbIvl/li2sY+ytoViTxwO8xHi7nvMfialKUqTMBSlKAUpSgFKUoBSlKAUpSgFKUoBSlKAUpSgFKUoBSlKAUpSgFKUoBULzVyhb8Rh7G4TUBujjaSNvrI3gem3Q43BqapQGDc28V4jwq2uLG7BvbOaKSKC63DLrUqBId8kZ91t/JiBiunlf2wSSW1taW1lLd3yxqjYIWPKDQHLDJ04AJJ0jc7+NbZPbq6lHUOhGCrAMpHkQdjXjYcKhgUrDFHCp3IjRYwT5kKBXHOxoT5x65MtzKBw72aT3ki3HGZe2IOpLOIlbaP+LHvn/2SwrRYLdUVURQiKAFVQFUAdAANgK9KV1RhGC2xWEYilKVkBSlKAUpSgFKUoBSlKAUpSgFKUo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892" y="3425737"/>
            <a:ext cx="2099719" cy="148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https://encrypted-tbn1.gstatic.com/images?q=tbn:ANd9GcRnCi_wFYWrwltEkcoYhj9dPwphqv330NrqtJG07Ct0fnv2czgrjw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15" y="3428606"/>
            <a:ext cx="2099064" cy="122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70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55448" y="116586"/>
            <a:ext cx="8833104" cy="936150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Peliukas Vilius  gavo sveikinimo atvirukų. Surask žodžiui 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„ rašė“  - jo „giminaičius“. Pažymėk negiminišką žodį.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1115616" y="1124744"/>
            <a:ext cx="7699248" cy="804443"/>
          </a:xfrm>
        </p:spPr>
        <p:txBody>
          <a:bodyPr>
            <a:normAutofit fontScale="40000" lnSpcReduction="20000"/>
          </a:bodyPr>
          <a:lstStyle/>
          <a:p>
            <a:endParaRPr lang="lt-LT" dirty="0" smtClean="0"/>
          </a:p>
          <a:p>
            <a:r>
              <a:rPr lang="lt-LT" sz="8000" dirty="0" smtClean="0"/>
              <a:t>Rašo</a:t>
            </a:r>
          </a:p>
          <a:p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Parašas</a:t>
            </a:r>
            <a:endParaRPr lang="lt-LT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1069848" y="2948254"/>
            <a:ext cx="1629944" cy="804443"/>
          </a:xfrm>
        </p:spPr>
        <p:txBody>
          <a:bodyPr/>
          <a:lstStyle/>
          <a:p>
            <a:r>
              <a:rPr lang="lt-LT" dirty="0" smtClean="0"/>
              <a:t>Rašinys</a:t>
            </a:r>
            <a:endParaRPr lang="lt-LT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1069848" y="3869284"/>
            <a:ext cx="1989984" cy="804443"/>
          </a:xfrm>
        </p:spPr>
        <p:txBody>
          <a:bodyPr>
            <a:normAutofit fontScale="70000" lnSpcReduction="20000"/>
          </a:bodyPr>
          <a:lstStyle/>
          <a:p>
            <a:endParaRPr lang="lt-LT" dirty="0" smtClean="0"/>
          </a:p>
          <a:p>
            <a:r>
              <a:rPr lang="lt-LT" sz="4600" dirty="0" smtClean="0"/>
              <a:t>Paryškino</a:t>
            </a:r>
            <a:endParaRPr lang="lt-LT" sz="4600" dirty="0"/>
          </a:p>
          <a:p>
            <a:endParaRPr lang="lt-LT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5"/>
          </p:nvPr>
        </p:nvSpPr>
        <p:spPr>
          <a:xfrm>
            <a:off x="1069848" y="4790313"/>
            <a:ext cx="1989984" cy="804443"/>
          </a:xfrm>
        </p:spPr>
        <p:txBody>
          <a:bodyPr>
            <a:noAutofit/>
          </a:bodyPr>
          <a:lstStyle/>
          <a:p>
            <a:r>
              <a:rPr lang="lt-LT" dirty="0"/>
              <a:t>R</a:t>
            </a:r>
            <a:r>
              <a:rPr lang="lt-LT" dirty="0" smtClean="0"/>
              <a:t>ašytojas</a:t>
            </a:r>
            <a:endParaRPr lang="lt-LT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>
          <a:xfrm>
            <a:off x="1069848" y="5711342"/>
            <a:ext cx="2206008" cy="804443"/>
          </a:xfrm>
        </p:spPr>
        <p:txBody>
          <a:bodyPr/>
          <a:lstStyle/>
          <a:p>
            <a:r>
              <a:rPr lang="lt-LT" dirty="0"/>
              <a:t>Nurašė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27761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653136"/>
            <a:ext cx="150653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973182"/>
            <a:ext cx="596646" cy="5966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427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7504" y="188640"/>
            <a:ext cx="8833104" cy="759181"/>
          </a:xfrm>
        </p:spPr>
        <p:txBody>
          <a:bodyPr>
            <a:noAutofit/>
          </a:bodyPr>
          <a:lstStyle/>
          <a:p>
            <a:r>
              <a:rPr lang="lt-LT" sz="3000" dirty="0" smtClean="0">
                <a:solidFill>
                  <a:schemeClr val="accent3">
                    <a:lumMod val="50000"/>
                  </a:schemeClr>
                </a:solidFill>
              </a:rPr>
              <a:t>Jis pakvietė savo draugus į kaimą. Jo pavadinimą sužinosi išbraukęs giminiškus žodžius</a:t>
            </a:r>
            <a:endParaRPr lang="lt-LT" sz="30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123002"/>
              </p:ext>
            </p:extLst>
          </p:nvPr>
        </p:nvGraphicFramePr>
        <p:xfrm>
          <a:off x="1403648" y="2132856"/>
          <a:ext cx="684076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2160240"/>
                <a:gridCol w="2232248"/>
              </a:tblGrid>
              <a:tr h="355064">
                <a:tc>
                  <a:txBody>
                    <a:bodyPr/>
                    <a:lstStyle/>
                    <a:p>
                      <a:r>
                        <a:rPr lang="lt-LT" sz="3200" dirty="0" smtClean="0">
                          <a:solidFill>
                            <a:schemeClr val="bg1"/>
                          </a:solidFill>
                        </a:rPr>
                        <a:t>Merkinė</a:t>
                      </a:r>
                      <a:endParaRPr lang="lt-LT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3200" dirty="0" smtClean="0">
                          <a:solidFill>
                            <a:schemeClr val="bg1"/>
                          </a:solidFill>
                        </a:rPr>
                        <a:t>Merkys</a:t>
                      </a:r>
                      <a:endParaRPr lang="lt-LT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3200" dirty="0" smtClean="0">
                          <a:solidFill>
                            <a:schemeClr val="bg1"/>
                          </a:solidFill>
                        </a:rPr>
                        <a:t>Markučiai</a:t>
                      </a:r>
                      <a:endParaRPr lang="lt-LT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3200" b="1" dirty="0" smtClean="0">
                          <a:solidFill>
                            <a:schemeClr val="bg1"/>
                          </a:solidFill>
                        </a:rPr>
                        <a:t>Merkinės</a:t>
                      </a:r>
                      <a:endParaRPr lang="lt-LT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3200" b="1" dirty="0" smtClean="0">
                          <a:solidFill>
                            <a:schemeClr val="bg1"/>
                          </a:solidFill>
                        </a:rPr>
                        <a:t>Pamerkiai</a:t>
                      </a:r>
                      <a:endParaRPr lang="lt-LT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3200" b="1" dirty="0" smtClean="0">
                          <a:solidFill>
                            <a:schemeClr val="bg1"/>
                          </a:solidFill>
                        </a:rPr>
                        <a:t>Sumerkė</a:t>
                      </a:r>
                      <a:endParaRPr lang="lt-LT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3200" b="1" dirty="0" smtClean="0">
                          <a:solidFill>
                            <a:schemeClr val="bg1"/>
                          </a:solidFill>
                        </a:rPr>
                        <a:t>Užmerkė</a:t>
                      </a:r>
                      <a:endParaRPr lang="lt-LT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3200" b="1" dirty="0" smtClean="0">
                          <a:solidFill>
                            <a:schemeClr val="bg1"/>
                          </a:solidFill>
                        </a:rPr>
                        <a:t>Merkio</a:t>
                      </a:r>
                      <a:endParaRPr lang="lt-LT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3200" b="1" dirty="0" smtClean="0">
                          <a:solidFill>
                            <a:schemeClr val="bg1"/>
                          </a:solidFill>
                        </a:rPr>
                        <a:t>Pamerkys</a:t>
                      </a:r>
                      <a:endParaRPr lang="lt-LT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149080"/>
            <a:ext cx="22669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16" y="4653136"/>
            <a:ext cx="150653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21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Kurioje  eilutėje slepiasi negiminiški žodžiai?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1371600" y="1069848"/>
            <a:ext cx="4928592" cy="1215923"/>
          </a:xfrm>
        </p:spPr>
        <p:txBody>
          <a:bodyPr/>
          <a:lstStyle/>
          <a:p>
            <a:r>
              <a:rPr lang="lt-LT" dirty="0" smtClean="0"/>
              <a:t>Parankė, apyrankė, rankovė</a:t>
            </a:r>
            <a:endParaRPr lang="lt-LT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1371600" y="2402357"/>
            <a:ext cx="3920480" cy="1215923"/>
          </a:xfrm>
        </p:spPr>
        <p:txBody>
          <a:bodyPr/>
          <a:lstStyle/>
          <a:p>
            <a:r>
              <a:rPr lang="lt-LT" dirty="0" smtClean="0"/>
              <a:t>Rakinti, raktas, randas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3734867"/>
            <a:ext cx="6152728" cy="1215923"/>
          </a:xfrm>
        </p:spPr>
        <p:txBody>
          <a:bodyPr/>
          <a:lstStyle/>
          <a:p>
            <a:r>
              <a:rPr lang="lt-LT" dirty="0" smtClean="0"/>
              <a:t>Rankena, rankenėlė, antrankiai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1371600" y="5067376"/>
            <a:ext cx="5648672" cy="1215923"/>
          </a:xfrm>
        </p:spPr>
        <p:txBody>
          <a:bodyPr/>
          <a:lstStyle/>
          <a:p>
            <a:r>
              <a:rPr lang="lt-LT" dirty="0" smtClean="0"/>
              <a:t>Rankogalis, rankytės, rankinė 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608" y="1052735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495" y="5229200"/>
            <a:ext cx="1201298" cy="155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581694"/>
            <a:ext cx="857250" cy="857250"/>
          </a:xfrm>
          <a:prstGeom prst="rect">
            <a:avLst/>
          </a:prstGeom>
        </p:spPr>
      </p:pic>
      <p:pic>
        <p:nvPicPr>
          <p:cNvPr id="4" name="Picture 3" descr="C:\Users\Valdone\Desktop\Fiksavimas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978" y="3010319"/>
            <a:ext cx="1891165" cy="21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1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085184"/>
            <a:ext cx="1201737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6454" y="332656"/>
            <a:ext cx="8833104" cy="1119221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Peliukas Vilius labai džiaugėsi, kad pas </a:t>
            </a:r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jį 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atvyko senelė. Ar tai giminiški žodžiai?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1371600" y="1901723"/>
            <a:ext cx="968152" cy="1522476"/>
          </a:xfrm>
        </p:spPr>
        <p:txBody>
          <a:bodyPr/>
          <a:lstStyle/>
          <a:p>
            <a:r>
              <a:rPr lang="lt-LT" dirty="0" smtClean="0"/>
              <a:t>Taip </a:t>
            </a:r>
            <a:endParaRPr lang="lt-LT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1371600" y="3540785"/>
            <a:ext cx="896144" cy="1522476"/>
          </a:xfrm>
        </p:spPr>
        <p:txBody>
          <a:bodyPr/>
          <a:lstStyle/>
          <a:p>
            <a:r>
              <a:rPr lang="lt-LT" dirty="0" smtClean="0"/>
              <a:t>Ne </a:t>
            </a:r>
            <a:endParaRPr lang="lt-LT" dirty="0"/>
          </a:p>
        </p:txBody>
      </p:sp>
      <p:sp>
        <p:nvSpPr>
          <p:cNvPr id="11" name="TextBox 10"/>
          <p:cNvSpPr txBox="1"/>
          <p:nvPr/>
        </p:nvSpPr>
        <p:spPr>
          <a:xfrm>
            <a:off x="4199327" y="1932006"/>
            <a:ext cx="1749197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lt-LT" sz="3600" dirty="0" smtClean="0"/>
              <a:t>Senelė </a:t>
            </a:r>
            <a:endParaRPr lang="lt-LT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627784" y="2996951"/>
            <a:ext cx="1800493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lt-LT" sz="3600" dirty="0" smtClean="0"/>
              <a:t>Močiutė</a:t>
            </a:r>
            <a:endParaRPr lang="lt-LT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4379707" y="4062996"/>
            <a:ext cx="172644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Bobutė</a:t>
            </a:r>
            <a:endParaRPr lang="lt-LT" sz="3600" dirty="0"/>
          </a:p>
        </p:txBody>
      </p:sp>
      <p:pic>
        <p:nvPicPr>
          <p:cNvPr id="16" name="Picture 1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3200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12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Ar  tai giminiški žodžiai?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Taip </a:t>
            </a: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Ne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085184"/>
            <a:ext cx="1201737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00438" y="1911170"/>
            <a:ext cx="3096344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Pasisakymas</a:t>
            </a:r>
            <a:endParaRPr lang="lt-LT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494064" y="4438853"/>
            <a:ext cx="2092665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Sakinys</a:t>
            </a:r>
            <a:endParaRPr lang="lt-LT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823209" y="3091586"/>
            <a:ext cx="1620957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lt-LT" sz="3600" dirty="0" smtClean="0"/>
              <a:t>Sakmė</a:t>
            </a:r>
            <a:endParaRPr lang="lt-LT" sz="3600" dirty="0"/>
          </a:p>
        </p:txBody>
      </p:sp>
      <p:pic>
        <p:nvPicPr>
          <p:cNvPr id="12" name="Picture 1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9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752611"/>
              </p:ext>
            </p:extLst>
          </p:nvPr>
        </p:nvGraphicFramePr>
        <p:xfrm>
          <a:off x="654766" y="1484784"/>
          <a:ext cx="8136903" cy="40324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52958"/>
                <a:gridCol w="1450141"/>
                <a:gridCol w="1691832"/>
                <a:gridCol w="1530704"/>
                <a:gridCol w="1611268"/>
              </a:tblGrid>
              <a:tr h="576064">
                <a:tc>
                  <a:txBody>
                    <a:bodyPr/>
                    <a:lstStyle/>
                    <a:p>
                      <a:r>
                        <a:rPr lang="lt-LT" sz="2800" b="0" dirty="0" smtClean="0"/>
                        <a:t>kištukas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0" dirty="0" smtClean="0"/>
                        <a:t>kiška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0" dirty="0" smtClean="0"/>
                        <a:t>kiškiukas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0" dirty="0" smtClean="0"/>
                        <a:t>kišenė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0" dirty="0" smtClean="0"/>
                        <a:t>kimštinis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kišenvagis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kištis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kiškelis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kumštis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kimšti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kaišyti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kiškienė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kiškinė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kamštis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kišt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kyšulys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pakištas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kiškiai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Vilkyškiai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kištis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kaištis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kiškiena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kumštinė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kišasi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kyšo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kiškutis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kemša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kamšyti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atkišo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kišeninis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kišo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kiškiauti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kiškienė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perkišti</a:t>
                      </a:r>
                      <a:endParaRPr lang="lt-L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323250"/>
            <a:ext cx="1296144" cy="1393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5" y="225771"/>
            <a:ext cx="1038985" cy="1467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Placeholder 2"/>
          <p:cNvSpPr txBox="1">
            <a:spLocks/>
          </p:cNvSpPr>
          <p:nvPr/>
        </p:nvSpPr>
        <p:spPr>
          <a:xfrm>
            <a:off x="658755" y="248219"/>
            <a:ext cx="7069416" cy="75918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Suskaičiuok  žodžius,  giminiškus žodžiui „kiškis“ </a:t>
            </a:r>
            <a:endParaRPr lang="lt-LT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8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Kiek žodžių suskaičiavai?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7</a:t>
            </a:r>
            <a:endParaRPr lang="lt-LT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9</a:t>
            </a:r>
            <a:endParaRPr lang="lt-LT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10</a:t>
            </a:r>
            <a:endParaRPr lang="lt-LT" dirty="0"/>
          </a:p>
        </p:txBody>
      </p:sp>
      <p:pic>
        <p:nvPicPr>
          <p:cNvPr id="10" name="Picture 9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3737570" cy="320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727" y="4957174"/>
            <a:ext cx="1201737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2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8984" y="188640"/>
            <a:ext cx="8833104" cy="759181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Įsivertink, kaip tau sekėsi? Ar supratai, kokie žodžiai yra giminiški? Pasirink peliuko pyrago dalį.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t-LT" dirty="0" smtClean="0"/>
              <a:t>Daug sužinojau, buvo įdomu. Puikiai suprantu, kas yra giminiški žodžiai.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lt-LT" dirty="0" smtClean="0"/>
              <a:t>Supratau, bet neišvengiau klaidų</a:t>
            </a:r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Man reikia pagalbos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1" y="4581128"/>
            <a:ext cx="1201737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66" b="76563" l="9645" r="898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365103"/>
            <a:ext cx="1357327" cy="176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903" y="1387759"/>
            <a:ext cx="1537185" cy="153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033" y="3188629"/>
            <a:ext cx="1872206" cy="1152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290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55448" y="116586"/>
            <a:ext cx="8833104" cy="759181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lt-LT" sz="3200" dirty="0" smtClean="0">
                <a:latin typeface="+mj-lt"/>
              </a:rPr>
              <a:t>Šaltiniai</a:t>
            </a:r>
            <a:endParaRPr lang="lt-LT" sz="3200" dirty="0">
              <a:latin typeface="+mj-lt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539552" y="1184136"/>
            <a:ext cx="76328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„Pupa</a:t>
            </a:r>
            <a:r>
              <a:rPr lang="lt-LT" dirty="0">
                <a:latin typeface="Arial" pitchFamily="34" charset="0"/>
                <a:cs typeface="Arial" pitchFamily="34" charset="0"/>
              </a:rPr>
              <a:t>“ lietuvių k. vadovėlis 3 kl. III dalis. ,,Alma littera“, Vilnius, 2009.  „Pupa“ mokytojo knyga  3 kl. III dalis „ Alma litera“, Vilnius, 2009</a:t>
            </a:r>
            <a:r>
              <a:rPr lang="lt-LT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lt-LT" dirty="0" smtClean="0">
                <a:latin typeface="Arial" pitchFamily="34" charset="0"/>
                <a:cs typeface="Arial" pitchFamily="34" charset="0"/>
              </a:rPr>
              <a:t>„Pupa“ dalijamoji medžiaga 3kl. III dalis. „ Alma litera“, Vilnius,2009</a:t>
            </a:r>
          </a:p>
          <a:p>
            <a:r>
              <a:rPr lang="lt-LT" dirty="0" smtClean="0">
                <a:latin typeface="Arial" pitchFamily="34" charset="0"/>
                <a:cs typeface="Arial" pitchFamily="34" charset="0"/>
              </a:rPr>
              <a:t>„ Lietuvių kalbos uždaviniai ir žaidimai“, „ Šviesa“, Kaunas, 1997 </a:t>
            </a:r>
            <a:endParaRPr lang="lt-LT" dirty="0"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latin typeface="Arial" pitchFamily="34" charset="0"/>
                <a:cs typeface="Arial" pitchFamily="34" charset="0"/>
              </a:rPr>
              <a:t> </a:t>
            </a:r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www.clipart.com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http://bestclipartblog.com/clipart-pics/owl-clipart-18.jpg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5"/>
              </a:rPr>
              <a:t>http://us.cdn2.123rf.com/168nwm/epantha/epantha1105/epantha110500014/9616824-sweet-pea-lathyrus-odoratus-blossoms-on-a-white-background.jpg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6"/>
              </a:rPr>
              <a:t>http://bestclipartblog.com/clipart-pics/volcano-clip-art-12.gif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7"/>
              </a:rPr>
              <a:t>http://openclipart.org/people/mazeo/mushrooms.svg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8"/>
              </a:rPr>
              <a:t>http://www.homeschoolprogramming.com/support/getting_started.php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9"/>
              </a:rPr>
              <a:t>http</a:t>
            </a:r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9"/>
              </a:rPr>
              <a:t>://www.123rf.com/clipart-vector/questioning.html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lt-LT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10"/>
              </a:rPr>
              <a:t>http://</a:t>
            </a:r>
            <a:r>
              <a:rPr lang="lt-LT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hlinkClick r:id="rId10"/>
              </a:rPr>
              <a:t>www.123rf.com/photo_15448673_cheerful-student-with-a-big-backpack-goes-to-school.html</a:t>
            </a:r>
            <a:endParaRPr lang="lt-LT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716932"/>
            <a:ext cx="15001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33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5"/>
  <p:tag name="CORRECTANSWER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6"/>
  <p:tag name="CORRECTANSWER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ANSWER" val="1"/>
  <p:tag name="CHOICESCOUN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</p:tagLst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item1.xml><?xml version="1.0" encoding="utf-8"?>
<Layout>
  <Type>Drawing</Type>
  <ChoicesCount>0</ChoicesCount>
  <Orientation>Left</Orientation>
</Layout>
</file>

<file path=customXml/item2.xml><?xml version="1.0" encoding="utf-8"?>
<Layout>
  <Type>YesNo</Type>
  <ChoicesCount>2</ChoicesCount>
  <Orientation>Left</Orientation>
</Layout>
</file>

<file path=customXml/item3.xml><?xml version="1.0" encoding="utf-8"?>
<Layout>
  <Type>Drawing</Type>
  <ChoicesCount>0</ChoicesCount>
  <Orientation>Left</Orientation>
</Layout>
</file>

<file path=customXml/item4.xml><?xml version="1.0" encoding="utf-8"?>
<Layout>
  <Type>MultipleChoice</Type>
  <ChoicesCount>5</ChoicesCount>
  <Orientation>Bottom</Orientation>
</Layout>
</file>

<file path=customXml/item5.xml><?xml version="1.0" encoding="utf-8"?>
<Layout>
  <Type>MultipleChoice</Type>
  <ChoicesCount>5</ChoicesCount>
  <Orientation>Left</Orientation>
</Layout>
</file>

<file path=customXml/item6.xml><?xml version="1.0" encoding="utf-8"?>
<Layout>
  <Type>Drawing</Type>
  <ChoicesCount>0</ChoicesCount>
  <Orientation>Left</Orientation>
</Layout>
</file>

<file path=customXml/item7.xml><?xml version="1.0" encoding="utf-8"?>
<Layout>
  <Type>MultipleChoice</Type>
  <ChoicesCount>3</ChoicesCount>
  <Orientation>Left</Orientation>
</Layout>
</file>

<file path=customXml/item8.xml><?xml version="1.0" encoding="utf-8"?>
<Layout>
  <Type>Drawing</Type>
  <ChoicesCount>0</ChoicesCount>
  <Orientation>Left</Orientation>
</Layout>
</file>

<file path=customXml/item9.xml><?xml version="1.0" encoding="utf-8"?>
<Layout>
  <Type>MultipleChoice</Type>
  <ChoicesCount>2</ChoicesCount>
  <Orientation>Left</Orientation>
</Layout>
</file>

<file path=customXml/item10.xml><?xml version="1.0" encoding="utf-8"?>
<Layout>
  <Type>MultipleChoice</Type>
  <ChoicesCount>4</ChoicesCount>
  <Orientation>Right</Orientation>
</Layout>
</file>

<file path=customXml/item11.xml><?xml version="1.0" encoding="utf-8"?>
<Layout>
  <Type>MultipleChoice</Type>
  <ChoicesCount>4</ChoicesCount>
  <Orientation>Left</Orientation>
</Layout>
</file>

<file path=customXml/item12.xml><?xml version="1.0" encoding="utf-8"?>
<Layout>
  <Type>Drawing</Type>
  <ChoicesCount>0</ChoicesCount>
  <Orientation>Left</Orientation>
</Layout>
</file>

<file path=customXml/item13.xml><?xml version="1.0" encoding="utf-8"?>
<Layout>
  <Type>Drawing</Type>
  <ChoicesCount>0</ChoicesCount>
  <Orientation>Left</Orientation>
</Layout>
</file>

<file path=customXml/item14.xml><?xml version="1.0" encoding="utf-8"?>
<Layout>
  <Type>MultipleChoice</Type>
  <ChoicesCount>4</ChoicesCount>
  <Orientation>Left</Orientation>
</Layout>
</file>

<file path=customXml/item15.xml><?xml version="1.0" encoding="utf-8"?>
<Layout>
  <Type>Drawing</Type>
  <ChoicesCount>0</ChoicesCount>
  <Orientation>Left</Orientation>
</Layout>
</file>

<file path=customXml/item16.xml><?xml version="1.0" encoding="utf-8"?>
<Layout>
  <Type>Drawing</Type>
  <ChoicesCount>0</ChoicesCount>
  <Orientation>Left</Orientation>
</Layout>
</file>

<file path=customXml/item17.xml><?xml version="1.0" encoding="utf-8"?>
<Layout>
  <Type>Drawing</Type>
  <ChoicesCount>0</ChoicesCount>
  <Orientation>Left</Orientation>
</Layout>
</file>

<file path=customXml/item18.xml><?xml version="1.0" encoding="utf-8"?>
<Layout>
  <Type>YesNo</Type>
  <ChoicesCount>2</ChoicesCount>
  <Orientation>Left</Orientation>
</Layout>
</file>

<file path=customXml/item19.xml><?xml version="1.0" encoding="utf-8"?>
<Layout>
  <Type>YesNo</Type>
  <ChoicesCount>2</ChoicesCount>
  <Orientation>Left</Orientation>
</Layout>
</file>

<file path=customXml/item20.xml><?xml version="1.0" encoding="utf-8"?>
<Layout>
  <Type>Drawing</Type>
  <ChoicesCount>0</ChoicesCount>
  <Orientation>Left</Orientation>
</Layout>
</file>

<file path=customXml/item21.xml><?xml version="1.0" encoding="utf-8"?>
<Layout>
  <Type>MultipleChoice</Type>
  <ChoicesCount>3</ChoicesCount>
  <Orientation>Left</Orientation>
</Layout>
</file>

<file path=customXml/item22.xml><?xml version="1.0" encoding="utf-8"?>
<Layout>
  <Type>MultipleChoice</Type>
  <ChoicesCount>4</ChoicesCount>
  <Orientation>Left</Orientation>
</Layout>
</file>

<file path=customXml/item23.xml><?xml version="1.0" encoding="utf-8"?>
<Layout>
  <Type>Drawing</Type>
  <ChoicesCount>0</ChoicesCount>
  <Orientation>Bottom</Orientation>
</Layout>
</file>

<file path=customXml/item24.xml><?xml version="1.0" encoding="utf-8"?>
<Layout>
  <Type>Drawing</Type>
  <ChoicesCount>0</ChoicesCount>
  <Orientation>Left</Orientation>
</Layout>
</file>

<file path=customXml/item25.xml><?xml version="1.0" encoding="utf-8"?>
<Layout>
  <Type>Drawing</Type>
  <ChoicesCount>0</ChoicesCount>
  <Orientation>Left</Orientation>
</Layout>
</file>

<file path=customXml/item26.xml><?xml version="1.0" encoding="utf-8"?>
<Layout>
  <Type>Drawing</Type>
  <ChoicesCount>0</ChoicesCount>
  <Orientation>Left</Orientation>
</Layout>
</file>

<file path=customXml/item27.xml><?xml version="1.0" encoding="utf-8"?>
<Layout>
  <Type>Drawing</Type>
  <ChoicesCount>0</ChoicesCount>
  <Orientation>Left</Orientation>
</Layout>
</file>

<file path=customXml/item28.xml><?xml version="1.0" encoding="utf-8"?>
<Layout>
  <Type>MultipleChoice</Type>
  <ChoicesCount>6</ChoicesCount>
  <Orientation>Left</Orientation>
</Layout>
</file>

<file path=customXml/item29.xml><?xml version="1.0" encoding="utf-8"?>
<Layout>
  <Type>Drawing</Type>
  <ChoicesCount>0</ChoicesCount>
  <Orientation>Left</Orientation>
</Layout>
</file>

<file path=customXml/item30.xml><?xml version="1.0" encoding="utf-8"?>
<Layout>
  <Type>Drawing</Type>
  <ChoicesCount>0</ChoicesCount>
  <Orientation>Left</Orientation>
</Layout>
</file>

<file path=customXml/item31.xml><?xml version="1.0" encoding="utf-8"?>
<Layout>
  <Type>MultipleChoice</Type>
  <ChoicesCount>5</ChoicesCount>
  <Orientation>Left</Orientation>
</Layout>
</file>

<file path=customXml/item32.xml><?xml version="1.0" encoding="utf-8"?>
<Layout>
  <Type>Drawing</Type>
  <ChoicesCount>0</ChoicesCount>
  <Orientation>Left</Orientation>
</Layout>
</file>

<file path=customXml/item33.xml><?xml version="1.0" encoding="utf-8"?>
<Layout>
  <Type>Drawing</Type>
  <ChoicesCount>0</ChoicesCount>
  <Orientation>Left</Orientation>
</Layout>
</file>

<file path=customXml/item34.xml><?xml version="1.0" encoding="utf-8"?>
<Layout>
  <Type>MultipleChoice</Type>
  <ChoicesCount>3</ChoicesCount>
  <Orientation>Left</Orientation>
</Layout>
</file>

<file path=customXml/item35.xml><?xml version="1.0" encoding="utf-8"?>
<Layout>
  <Type>Drawing</Type>
  <ChoicesCount>0</ChoicesCount>
  <Orientation>Left</Orientation>
</Layout>
</file>

<file path=customXml/item36.xml><?xml version="1.0" encoding="utf-8"?>
<Layout>
  <Type>Drawing</Type>
  <ChoicesCount>0</ChoicesCount>
  <Orientation>Left</Orientation>
</Layout>
</file>

<file path=customXml/item37.xml><?xml version="1.0" encoding="utf-8"?>
<Layout>
  <Type>MultipleChoice</Type>
  <ChoicesCount>5</ChoicesCount>
  <Orientation>Right</Orientation>
</Layout>
</file>

<file path=customXml/item38.xml><?xml version="1.0" encoding="utf-8"?>
<Layout>
  <Type>Drawing</Type>
  <ChoicesCount>0</ChoicesCount>
  <Orientation>Left</Orientation>
</Layout>
</file>

<file path=customXml/item39.xml><?xml version="1.0" encoding="utf-8"?>
<Layout>
  <Type>MultipleChoice</Type>
  <ChoicesCount>2</ChoicesCount>
  <Orientation>Left</Orientation>
</Layout>
</file>

<file path=customXml/item40.xml><?xml version="1.0" encoding="utf-8"?>
<Layout>
  <Type>MultipleChoice</Type>
  <ChoicesCount>3</ChoicesCount>
  <Orientation>Left</Orientation>
</Layout>
</file>

<file path=customXml/item41.xml><?xml version="1.0" encoding="utf-8"?>
<Layout>
  <Type>Drawing</Type>
  <ChoicesCount>0</ChoicesCount>
  <Orientation>Left</Orientation>
</Layout>
</file>

<file path=customXml/item42.xml><?xml version="1.0" encoding="utf-8"?>
<Layout>
  <Type>Drawing</Type>
  <ChoicesCount>0</ChoicesCount>
  <Orientation>Left</Orientation>
</Layout>
</file>

<file path=customXml/itemProps1.xml><?xml version="1.0" encoding="utf-8"?>
<ds:datastoreItem xmlns:ds="http://schemas.openxmlformats.org/officeDocument/2006/customXml" ds:itemID="{460AB228-CC8C-4FDD-A75A-15BF05D95C5C}">
  <ds:schemaRefs/>
</ds:datastoreItem>
</file>

<file path=customXml/itemProps2.xml><?xml version="1.0" encoding="utf-8"?>
<ds:datastoreItem xmlns:ds="http://schemas.openxmlformats.org/officeDocument/2006/customXml" ds:itemID="{184352F0-150A-45FB-817F-AC43A71980B0}">
  <ds:schemaRefs/>
</ds:datastoreItem>
</file>

<file path=customXml/itemProps3.xml><?xml version="1.0" encoding="utf-8"?>
<ds:datastoreItem xmlns:ds="http://schemas.openxmlformats.org/officeDocument/2006/customXml" ds:itemID="{2E616901-9B79-4E3A-94B9-5820A9D1DB09}">
  <ds:schemaRefs/>
</ds:datastoreItem>
</file>

<file path=customXml/itemProps4.xml><?xml version="1.0" encoding="utf-8"?>
<ds:datastoreItem xmlns:ds="http://schemas.openxmlformats.org/officeDocument/2006/customXml" ds:itemID="{D377CF27-E5E8-433A-A212-725B698289B3}">
  <ds:schemaRefs/>
</ds:datastoreItem>
</file>

<file path=customXml/itemProps5.xml><?xml version="1.0" encoding="utf-8"?>
<ds:datastoreItem xmlns:ds="http://schemas.openxmlformats.org/officeDocument/2006/customXml" ds:itemID="{AD27D650-AFA4-4550-BBCA-4194DC3A1302}">
  <ds:schemaRefs/>
</ds:datastoreItem>
</file>

<file path=customXml/itemProps6.xml><?xml version="1.0" encoding="utf-8"?>
<ds:datastoreItem xmlns:ds="http://schemas.openxmlformats.org/officeDocument/2006/customXml" ds:itemID="{2ACB8AEB-3231-4B56-B6E5-D4B4545C6097}">
  <ds:schemaRefs/>
</ds:datastoreItem>
</file>

<file path=customXml/itemProps7.xml><?xml version="1.0" encoding="utf-8"?>
<ds:datastoreItem xmlns:ds="http://schemas.openxmlformats.org/officeDocument/2006/customXml" ds:itemID="{46FCF9CF-97F7-441C-97BB-690DBDFA132A}">
  <ds:schemaRefs/>
</ds:datastoreItem>
</file>

<file path=customXml/itemProps8.xml><?xml version="1.0" encoding="utf-8"?>
<ds:datastoreItem xmlns:ds="http://schemas.openxmlformats.org/officeDocument/2006/customXml" ds:itemID="{7AADC96A-F197-4F15-B3BC-64FB863164AE}">
  <ds:schemaRefs/>
</ds:datastoreItem>
</file>

<file path=customXml/itemProps9.xml><?xml version="1.0" encoding="utf-8"?>
<ds:datastoreItem xmlns:ds="http://schemas.openxmlformats.org/officeDocument/2006/customXml" ds:itemID="{7A9A5ECD-F8CA-4B9D-B6D5-0BDF5C906C78}">
  <ds:schemaRefs/>
</ds:datastoreItem>
</file>

<file path=customXml/itemProps10.xml><?xml version="1.0" encoding="utf-8"?>
<ds:datastoreItem xmlns:ds="http://schemas.openxmlformats.org/officeDocument/2006/customXml" ds:itemID="{8460122F-6ED8-44E5-BE53-694B473C83C9}">
  <ds:schemaRefs/>
</ds:datastoreItem>
</file>

<file path=customXml/itemProps11.xml><?xml version="1.0" encoding="utf-8"?>
<ds:datastoreItem xmlns:ds="http://schemas.openxmlformats.org/officeDocument/2006/customXml" ds:itemID="{37D4520E-75E6-4082-B49D-2CA71C05F836}">
  <ds:schemaRefs/>
</ds:datastoreItem>
</file>

<file path=customXml/itemProps12.xml><?xml version="1.0" encoding="utf-8"?>
<ds:datastoreItem xmlns:ds="http://schemas.openxmlformats.org/officeDocument/2006/customXml" ds:itemID="{C947E5D6-B4B5-4191-8225-AE175CA1CBDA}">
  <ds:schemaRefs/>
</ds:datastoreItem>
</file>

<file path=customXml/itemProps13.xml><?xml version="1.0" encoding="utf-8"?>
<ds:datastoreItem xmlns:ds="http://schemas.openxmlformats.org/officeDocument/2006/customXml" ds:itemID="{9929F3EA-0FDF-48D8-BAE8-E063FD5A4B28}">
  <ds:schemaRefs/>
</ds:datastoreItem>
</file>

<file path=customXml/itemProps14.xml><?xml version="1.0" encoding="utf-8"?>
<ds:datastoreItem xmlns:ds="http://schemas.openxmlformats.org/officeDocument/2006/customXml" ds:itemID="{BB5C01E8-4170-4D21-9132-7744315B0E56}">
  <ds:schemaRefs/>
</ds:datastoreItem>
</file>

<file path=customXml/itemProps15.xml><?xml version="1.0" encoding="utf-8"?>
<ds:datastoreItem xmlns:ds="http://schemas.openxmlformats.org/officeDocument/2006/customXml" ds:itemID="{770CB6BA-F0CF-49F2-AD32-29886C04233F}">
  <ds:schemaRefs/>
</ds:datastoreItem>
</file>

<file path=customXml/itemProps16.xml><?xml version="1.0" encoding="utf-8"?>
<ds:datastoreItem xmlns:ds="http://schemas.openxmlformats.org/officeDocument/2006/customXml" ds:itemID="{01136453-94B5-4D75-8EAA-97FF8BD37349}">
  <ds:schemaRefs/>
</ds:datastoreItem>
</file>

<file path=customXml/itemProps17.xml><?xml version="1.0" encoding="utf-8"?>
<ds:datastoreItem xmlns:ds="http://schemas.openxmlformats.org/officeDocument/2006/customXml" ds:itemID="{DB1FF2A8-626B-4136-8C60-CA0FE11B0A8A}">
  <ds:schemaRefs/>
</ds:datastoreItem>
</file>

<file path=customXml/itemProps18.xml><?xml version="1.0" encoding="utf-8"?>
<ds:datastoreItem xmlns:ds="http://schemas.openxmlformats.org/officeDocument/2006/customXml" ds:itemID="{EC68A756-ECD4-4723-81BB-D0E4F3011C0A}">
  <ds:schemaRefs/>
</ds:datastoreItem>
</file>

<file path=customXml/itemProps19.xml><?xml version="1.0" encoding="utf-8"?>
<ds:datastoreItem xmlns:ds="http://schemas.openxmlformats.org/officeDocument/2006/customXml" ds:itemID="{A192D1EC-1117-43C4-A901-8BA40D914E0D}">
  <ds:schemaRefs/>
</ds:datastoreItem>
</file>

<file path=customXml/itemProps20.xml><?xml version="1.0" encoding="utf-8"?>
<ds:datastoreItem xmlns:ds="http://schemas.openxmlformats.org/officeDocument/2006/customXml" ds:itemID="{59AA8C19-3E14-4545-A855-9330D984224D}">
  <ds:schemaRefs/>
</ds:datastoreItem>
</file>

<file path=customXml/itemProps21.xml><?xml version="1.0" encoding="utf-8"?>
<ds:datastoreItem xmlns:ds="http://schemas.openxmlformats.org/officeDocument/2006/customXml" ds:itemID="{1D8804C4-3DB2-492D-BC0A-5F9498341DE4}">
  <ds:schemaRefs/>
</ds:datastoreItem>
</file>

<file path=customXml/itemProps22.xml><?xml version="1.0" encoding="utf-8"?>
<ds:datastoreItem xmlns:ds="http://schemas.openxmlformats.org/officeDocument/2006/customXml" ds:itemID="{CD3500BB-F76D-4476-B08E-A9914BD4DCA0}">
  <ds:schemaRefs/>
</ds:datastoreItem>
</file>

<file path=customXml/itemProps23.xml><?xml version="1.0" encoding="utf-8"?>
<ds:datastoreItem xmlns:ds="http://schemas.openxmlformats.org/officeDocument/2006/customXml" ds:itemID="{6C9D5E58-DF5C-4805-BE0F-7CD1DC0A6BAA}">
  <ds:schemaRefs/>
</ds:datastoreItem>
</file>

<file path=customXml/itemProps24.xml><?xml version="1.0" encoding="utf-8"?>
<ds:datastoreItem xmlns:ds="http://schemas.openxmlformats.org/officeDocument/2006/customXml" ds:itemID="{64357F34-727A-4CAD-B357-449B2CE2280E}">
  <ds:schemaRefs/>
</ds:datastoreItem>
</file>

<file path=customXml/itemProps25.xml><?xml version="1.0" encoding="utf-8"?>
<ds:datastoreItem xmlns:ds="http://schemas.openxmlformats.org/officeDocument/2006/customXml" ds:itemID="{CD8BF682-A523-4CAD-B1FE-B7002AC01D1F}">
  <ds:schemaRefs/>
</ds:datastoreItem>
</file>

<file path=customXml/itemProps26.xml><?xml version="1.0" encoding="utf-8"?>
<ds:datastoreItem xmlns:ds="http://schemas.openxmlformats.org/officeDocument/2006/customXml" ds:itemID="{92BD3872-CE80-4B5D-A5DB-A97C6FB13718}">
  <ds:schemaRefs/>
</ds:datastoreItem>
</file>

<file path=customXml/itemProps27.xml><?xml version="1.0" encoding="utf-8"?>
<ds:datastoreItem xmlns:ds="http://schemas.openxmlformats.org/officeDocument/2006/customXml" ds:itemID="{90093585-DC96-4570-AB7D-E64F2118F261}">
  <ds:schemaRefs/>
</ds:datastoreItem>
</file>

<file path=customXml/itemProps28.xml><?xml version="1.0" encoding="utf-8"?>
<ds:datastoreItem xmlns:ds="http://schemas.openxmlformats.org/officeDocument/2006/customXml" ds:itemID="{55622EAE-6393-43E5-A251-797F749DE0CD}">
  <ds:schemaRefs/>
</ds:datastoreItem>
</file>

<file path=customXml/itemProps29.xml><?xml version="1.0" encoding="utf-8"?>
<ds:datastoreItem xmlns:ds="http://schemas.openxmlformats.org/officeDocument/2006/customXml" ds:itemID="{44BC58AB-6702-47E7-9620-2B730105E1D4}">
  <ds:schemaRefs/>
</ds:datastoreItem>
</file>

<file path=customXml/itemProps30.xml><?xml version="1.0" encoding="utf-8"?>
<ds:datastoreItem xmlns:ds="http://schemas.openxmlformats.org/officeDocument/2006/customXml" ds:itemID="{CFEA5C9C-7581-409C-BFD8-248AFCA5202E}">
  <ds:schemaRefs/>
</ds:datastoreItem>
</file>

<file path=customXml/itemProps31.xml><?xml version="1.0" encoding="utf-8"?>
<ds:datastoreItem xmlns:ds="http://schemas.openxmlformats.org/officeDocument/2006/customXml" ds:itemID="{04419CB1-534B-4797-AA01-0F061924CFDE}">
  <ds:schemaRefs/>
</ds:datastoreItem>
</file>

<file path=customXml/itemProps32.xml><?xml version="1.0" encoding="utf-8"?>
<ds:datastoreItem xmlns:ds="http://schemas.openxmlformats.org/officeDocument/2006/customXml" ds:itemID="{10E742A8-9661-4A49-B755-FF06093E390C}">
  <ds:schemaRefs/>
</ds:datastoreItem>
</file>

<file path=customXml/itemProps33.xml><?xml version="1.0" encoding="utf-8"?>
<ds:datastoreItem xmlns:ds="http://schemas.openxmlformats.org/officeDocument/2006/customXml" ds:itemID="{6C9ED9CF-461F-406F-BB76-4802A484E134}">
  <ds:schemaRefs/>
</ds:datastoreItem>
</file>

<file path=customXml/itemProps34.xml><?xml version="1.0" encoding="utf-8"?>
<ds:datastoreItem xmlns:ds="http://schemas.openxmlformats.org/officeDocument/2006/customXml" ds:itemID="{F9B152ED-B42F-481A-9975-49DBF4472281}">
  <ds:schemaRefs/>
</ds:datastoreItem>
</file>

<file path=customXml/itemProps35.xml><?xml version="1.0" encoding="utf-8"?>
<ds:datastoreItem xmlns:ds="http://schemas.openxmlformats.org/officeDocument/2006/customXml" ds:itemID="{196BFA51-D21B-4E48-B6E5-B735893E6976}">
  <ds:schemaRefs/>
</ds:datastoreItem>
</file>

<file path=customXml/itemProps36.xml><?xml version="1.0" encoding="utf-8"?>
<ds:datastoreItem xmlns:ds="http://schemas.openxmlformats.org/officeDocument/2006/customXml" ds:itemID="{B09CEA82-5D96-4BF4-A4C5-A168516A8696}">
  <ds:schemaRefs/>
</ds:datastoreItem>
</file>

<file path=customXml/itemProps37.xml><?xml version="1.0" encoding="utf-8"?>
<ds:datastoreItem xmlns:ds="http://schemas.openxmlformats.org/officeDocument/2006/customXml" ds:itemID="{3A0221B6-B271-434D-80D3-FFD000487FE4}">
  <ds:schemaRefs/>
</ds:datastoreItem>
</file>

<file path=customXml/itemProps38.xml><?xml version="1.0" encoding="utf-8"?>
<ds:datastoreItem xmlns:ds="http://schemas.openxmlformats.org/officeDocument/2006/customXml" ds:itemID="{1661183C-8E52-476C-A7F8-67D99B945BA6}">
  <ds:schemaRefs/>
</ds:datastoreItem>
</file>

<file path=customXml/itemProps39.xml><?xml version="1.0" encoding="utf-8"?>
<ds:datastoreItem xmlns:ds="http://schemas.openxmlformats.org/officeDocument/2006/customXml" ds:itemID="{9F10373C-5E3B-401F-9A9F-58CD63FDD35A}">
  <ds:schemaRefs/>
</ds:datastoreItem>
</file>

<file path=customXml/itemProps40.xml><?xml version="1.0" encoding="utf-8"?>
<ds:datastoreItem xmlns:ds="http://schemas.openxmlformats.org/officeDocument/2006/customXml" ds:itemID="{E7E89863-2F6F-47C6-B9D8-6F1127A74A69}">
  <ds:schemaRefs/>
</ds:datastoreItem>
</file>

<file path=customXml/itemProps41.xml><?xml version="1.0" encoding="utf-8"?>
<ds:datastoreItem xmlns:ds="http://schemas.openxmlformats.org/officeDocument/2006/customXml" ds:itemID="{ADFA58FD-FCA0-4FCF-A677-6F6E144E612F}">
  <ds:schemaRefs/>
</ds:datastoreItem>
</file>

<file path=customXml/itemProps42.xml><?xml version="1.0" encoding="utf-8"?>
<ds:datastoreItem xmlns:ds="http://schemas.openxmlformats.org/officeDocument/2006/customXml" ds:itemID="{669950E6-FEBD-46D5-A86A-48CF2EFF0DC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3420</TotalTime>
  <Words>634</Words>
  <Application>Microsoft Office PowerPoint</Application>
  <PresentationFormat>On-screen Show (4:3)</PresentationFormat>
  <Paragraphs>163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tema</vt:lpstr>
      <vt:lpstr>PowerPoint Presentation</vt:lpstr>
      <vt:lpstr>Justas ir Monika mokosi lietuvių kalbos. Šiandien jie susipažįsta su giminiškais žodžiais. </vt:lpstr>
      <vt:lpstr>Vaikai žino, kad brolis, sesė, teta, dėdė, pusbrolis, pusseserė, senelė, tėvukas, prosenelis yra giminaičiai, bet tai ne giminiški žodžiai.</vt:lpstr>
      <vt:lpstr>O kas gi tie giminiški  žodžiai?</vt:lpstr>
      <vt:lpstr>PowerPoint Presentation</vt:lpstr>
      <vt:lpstr>O dabar su Justu ir Monika keliaukime į peliuko Viliaus  gimtadienį ir  kartu  su  išdykėlėmis pelėmis įveikime užduotis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Lietuvių kalba 3 kl.</dc:title>
  <dc:creator>Sigita</dc:creator>
  <cp:lastModifiedBy>Sigita</cp:lastModifiedBy>
  <cp:revision>565</cp:revision>
  <dcterms:created xsi:type="dcterms:W3CDTF">2010-05-23T14:28:12Z</dcterms:created>
  <dcterms:modified xsi:type="dcterms:W3CDTF">2015-02-21T12:44:03Z</dcterms:modified>
</cp:coreProperties>
</file>